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74" r:id="rId6"/>
    <p:sldId id="258" r:id="rId7"/>
    <p:sldId id="257" r:id="rId8"/>
    <p:sldId id="260" r:id="rId9"/>
    <p:sldId id="278" r:id="rId10"/>
    <p:sldId id="262" r:id="rId11"/>
    <p:sldId id="279" r:id="rId12"/>
    <p:sldId id="275" r:id="rId13"/>
    <p:sldId id="276" r:id="rId14"/>
    <p:sldId id="264" r:id="rId15"/>
    <p:sldId id="265" r:id="rId16"/>
    <p:sldId id="266" r:id="rId17"/>
    <p:sldId id="280" r:id="rId18"/>
    <p:sldId id="268" r:id="rId19"/>
    <p:sldId id="4140" r:id="rId20"/>
  </p:sldIdLst>
  <p:sldSz cx="18288000" cy="10288588"/>
  <p:notesSz cx="6858000" cy="9144000"/>
  <p:embeddedFontLst>
    <p:embeddedFont>
      <p:font typeface="Bebas" panose="020B0604020202020204" charset="0"/>
      <p:regular r:id="rId22"/>
      <p:bold r:id="rId23"/>
      <p:italic r:id="rId24"/>
      <p:boldItalic r:id="rId25"/>
    </p:embeddedFon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Montserrat SemiBold" panose="00000700000000000000" pitchFamily="2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91" roundtripDataSignature="AMtx7mgjz3zNZJK6smY/iyZ94l8xTRg/c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49371F-147E-147F-9B96-2985DA408563}" name="Maria Victoria LANGMAN" initials="ML" userId="S::Maria.LANGMAN@ifrc.org::4719ade6-1d84-4d4d-91f9-811b8c7dd49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7858FD-73E2-A6FD-0E3C-F4F81263123C}" v="27" dt="2025-10-01T14:25:52.316"/>
  </p1510:revLst>
</p1510:revInfo>
</file>

<file path=ppt/tableStyles.xml><?xml version="1.0" encoding="utf-8"?>
<a:tblStyleLst xmlns:a="http://schemas.openxmlformats.org/drawingml/2006/main" def="{CAD32A54-5001-41CA-9B3D-CB2237FEA9B6}">
  <a:tblStyle styleId="{CAD32A54-5001-41CA-9B3D-CB2237FEA9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97" Type="http://schemas.microsoft.com/office/2015/10/relationships/revisionInfo" Target="revisionInfo.xml"/><Relationship Id="rId7" Type="http://schemas.openxmlformats.org/officeDocument/2006/relationships/slide" Target="slides/slide3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95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4.xml"/><Relationship Id="rId93" Type="http://schemas.openxmlformats.org/officeDocument/2006/relationships/viewProps" Target="viewProps.xml"/><Relationship Id="rId98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0" Type="http://schemas.openxmlformats.org/officeDocument/2006/relationships/slide" Target="slides/slide16.xml"/><Relationship Id="rId91" Type="http://customschemas.google.com/relationships/presentationmetadata" Target="metadata"/><Relationship Id="rId9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a ARROYO BARRANTES" userId="S::susana.arroyo@ifrc.org::43f89608-4679-48ff-a816-9b8d202c366e" providerId="AD" clId="Web-{577858FD-73E2-A6FD-0E3C-F4F81263123C}"/>
    <pc:docChg chg="modSld">
      <pc:chgData name="Susana ARROYO BARRANTES" userId="S::susana.arroyo@ifrc.org::43f89608-4679-48ff-a816-9b8d202c366e" providerId="AD" clId="Web-{577858FD-73E2-A6FD-0E3C-F4F81263123C}" dt="2025-10-01T14:25:52.316" v="20" actId="1076"/>
      <pc:docMkLst>
        <pc:docMk/>
      </pc:docMkLst>
      <pc:sldChg chg="delSp modSp">
        <pc:chgData name="Susana ARROYO BARRANTES" userId="S::susana.arroyo@ifrc.org::43f89608-4679-48ff-a816-9b8d202c366e" providerId="AD" clId="Web-{577858FD-73E2-A6FD-0E3C-F4F81263123C}" dt="2025-10-01T14:25:52.316" v="20" actId="1076"/>
        <pc:sldMkLst>
          <pc:docMk/>
          <pc:sldMk cId="1488161799" sldId="256"/>
        </pc:sldMkLst>
        <pc:picChg chg="del">
          <ac:chgData name="Susana ARROYO BARRANTES" userId="S::susana.arroyo@ifrc.org::43f89608-4679-48ff-a816-9b8d202c366e" providerId="AD" clId="Web-{577858FD-73E2-A6FD-0E3C-F4F81263123C}" dt="2025-10-01T14:25:46.128" v="19"/>
          <ac:picMkLst>
            <pc:docMk/>
            <pc:sldMk cId="1488161799" sldId="256"/>
            <ac:picMk id="3" creationId="{07F0D217-30B1-4877-4A25-985A3BDE5918}"/>
          </ac:picMkLst>
        </pc:picChg>
        <pc:picChg chg="mod">
          <ac:chgData name="Susana ARROYO BARRANTES" userId="S::susana.arroyo@ifrc.org::43f89608-4679-48ff-a816-9b8d202c366e" providerId="AD" clId="Web-{577858FD-73E2-A6FD-0E3C-F4F81263123C}" dt="2025-10-01T14:25:52.316" v="20" actId="1076"/>
          <ac:picMkLst>
            <pc:docMk/>
            <pc:sldMk cId="1488161799" sldId="256"/>
            <ac:picMk id="5" creationId="{50EB9BB8-6619-BF90-1883-D2A20D5B39C2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38.831" v="18"/>
        <pc:sldMkLst>
          <pc:docMk/>
          <pc:sldMk cId="0" sldId="257"/>
        </pc:sldMkLst>
        <pc:picChg chg="del">
          <ac:chgData name="Susana ARROYO BARRANTES" userId="S::susana.arroyo@ifrc.org::43f89608-4679-48ff-a816-9b8d202c366e" providerId="AD" clId="Web-{577858FD-73E2-A6FD-0E3C-F4F81263123C}" dt="2025-10-01T14:25:38.831" v="18"/>
          <ac:picMkLst>
            <pc:docMk/>
            <pc:sldMk cId="0" sldId="257"/>
            <ac:picMk id="4" creationId="{E6E3795B-4E12-E492-A8CC-33D48655241E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18:57.357" v="1"/>
        <pc:sldMkLst>
          <pc:docMk/>
          <pc:sldMk cId="0" sldId="258"/>
        </pc:sldMkLst>
        <pc:picChg chg="del">
          <ac:chgData name="Susana ARROYO BARRANTES" userId="S::susana.arroyo@ifrc.org::43f89608-4679-48ff-a816-9b8d202c366e" providerId="AD" clId="Web-{577858FD-73E2-A6FD-0E3C-F4F81263123C}" dt="2025-10-01T14:18:57.357" v="1"/>
          <ac:picMkLst>
            <pc:docMk/>
            <pc:sldMk cId="0" sldId="258"/>
            <ac:picMk id="3" creationId="{F82AFF14-AB34-F321-08C6-BA61E95B5E17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34.613" v="17"/>
        <pc:sldMkLst>
          <pc:docMk/>
          <pc:sldMk cId="0" sldId="260"/>
        </pc:sldMkLst>
        <pc:picChg chg="del">
          <ac:chgData name="Susana ARROYO BARRANTES" userId="S::susana.arroyo@ifrc.org::43f89608-4679-48ff-a816-9b8d202c366e" providerId="AD" clId="Web-{577858FD-73E2-A6FD-0E3C-F4F81263123C}" dt="2025-10-01T14:25:34.613" v="17"/>
          <ac:picMkLst>
            <pc:docMk/>
            <pc:sldMk cId="0" sldId="260"/>
            <ac:picMk id="3" creationId="{D72BE197-DE41-A133-5B1F-D986F172DE0C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25.831" v="15"/>
        <pc:sldMkLst>
          <pc:docMk/>
          <pc:sldMk cId="0" sldId="262"/>
        </pc:sldMkLst>
        <pc:picChg chg="del">
          <ac:chgData name="Susana ARROYO BARRANTES" userId="S::susana.arroyo@ifrc.org::43f89608-4679-48ff-a816-9b8d202c366e" providerId="AD" clId="Web-{577858FD-73E2-A6FD-0E3C-F4F81263123C}" dt="2025-10-01T14:25:25.831" v="15"/>
          <ac:picMkLst>
            <pc:docMk/>
            <pc:sldMk cId="0" sldId="262"/>
            <ac:picMk id="3" creationId="{DF79FCDC-33B6-61DA-2C08-52DD263531C4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09.128" v="11"/>
        <pc:sldMkLst>
          <pc:docMk/>
          <pc:sldMk cId="0" sldId="264"/>
        </pc:sldMkLst>
        <pc:picChg chg="del">
          <ac:chgData name="Susana ARROYO BARRANTES" userId="S::susana.arroyo@ifrc.org::43f89608-4679-48ff-a816-9b8d202c366e" providerId="AD" clId="Web-{577858FD-73E2-A6FD-0E3C-F4F81263123C}" dt="2025-10-01T14:25:09.128" v="11"/>
          <ac:picMkLst>
            <pc:docMk/>
            <pc:sldMk cId="0" sldId="264"/>
            <ac:picMk id="4" creationId="{3674BDE8-FBD4-E1EF-9E59-3AFCC59CEC4E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06.440" v="10"/>
        <pc:sldMkLst>
          <pc:docMk/>
          <pc:sldMk cId="0" sldId="265"/>
        </pc:sldMkLst>
        <pc:picChg chg="del">
          <ac:chgData name="Susana ARROYO BARRANTES" userId="S::susana.arroyo@ifrc.org::43f89608-4679-48ff-a816-9b8d202c366e" providerId="AD" clId="Web-{577858FD-73E2-A6FD-0E3C-F4F81263123C}" dt="2025-10-01T14:25:06.440" v="10"/>
          <ac:picMkLst>
            <pc:docMk/>
            <pc:sldMk cId="0" sldId="265"/>
            <ac:picMk id="3" creationId="{05E96926-654A-BF51-6BA6-2BC0D5EF012E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01.800" v="9"/>
        <pc:sldMkLst>
          <pc:docMk/>
          <pc:sldMk cId="0" sldId="266"/>
        </pc:sldMkLst>
        <pc:picChg chg="del">
          <ac:chgData name="Susana ARROYO BARRANTES" userId="S::susana.arroyo@ifrc.org::43f89608-4679-48ff-a816-9b8d202c366e" providerId="AD" clId="Web-{577858FD-73E2-A6FD-0E3C-F4F81263123C}" dt="2025-10-01T14:25:01.800" v="9"/>
          <ac:picMkLst>
            <pc:docMk/>
            <pc:sldMk cId="0" sldId="266"/>
            <ac:picMk id="3" creationId="{8AD418F5-4FE8-CC47-3D5E-7C2114ADF1B6}"/>
          </ac:picMkLst>
        </pc:picChg>
      </pc:sldChg>
      <pc:sldChg chg="delSp modSp">
        <pc:chgData name="Susana ARROYO BARRANTES" userId="S::susana.arroyo@ifrc.org::43f89608-4679-48ff-a816-9b8d202c366e" providerId="AD" clId="Web-{577858FD-73E2-A6FD-0E3C-F4F81263123C}" dt="2025-10-01T14:24:55.987" v="7"/>
        <pc:sldMkLst>
          <pc:docMk/>
          <pc:sldMk cId="0" sldId="268"/>
        </pc:sldMkLst>
        <pc:spChg chg="mod">
          <ac:chgData name="Susana ARROYO BARRANTES" userId="S::susana.arroyo@ifrc.org::43f89608-4679-48ff-a816-9b8d202c366e" providerId="AD" clId="Web-{577858FD-73E2-A6FD-0E3C-F4F81263123C}" dt="2025-10-01T14:24:40.362" v="5" actId="20577"/>
          <ac:spMkLst>
            <pc:docMk/>
            <pc:sldMk cId="0" sldId="268"/>
            <ac:spMk id="309" creationId="{00000000-0000-0000-0000-000000000000}"/>
          </ac:spMkLst>
        </pc:spChg>
        <pc:picChg chg="del">
          <ac:chgData name="Susana ARROYO BARRANTES" userId="S::susana.arroyo@ifrc.org::43f89608-4679-48ff-a816-9b8d202c366e" providerId="AD" clId="Web-{577858FD-73E2-A6FD-0E3C-F4F81263123C}" dt="2025-10-01T14:24:55.987" v="7"/>
          <ac:picMkLst>
            <pc:docMk/>
            <pc:sldMk cId="0" sldId="268"/>
            <ac:picMk id="3" creationId="{5C62BC63-F366-8BB6-002A-011E064C8C9F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18:54.107" v="0"/>
        <pc:sldMkLst>
          <pc:docMk/>
          <pc:sldMk cId="1912637137" sldId="274"/>
        </pc:sldMkLst>
        <pc:picChg chg="del">
          <ac:chgData name="Susana ARROYO BARRANTES" userId="S::susana.arroyo@ifrc.org::43f89608-4679-48ff-a816-9b8d202c366e" providerId="AD" clId="Web-{577858FD-73E2-A6FD-0E3C-F4F81263123C}" dt="2025-10-01T14:18:54.107" v="0"/>
          <ac:picMkLst>
            <pc:docMk/>
            <pc:sldMk cId="1912637137" sldId="274"/>
            <ac:picMk id="5" creationId="{9BCC2B48-FEB0-06F5-D597-7E8F41F5BA8E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17.394" v="13"/>
        <pc:sldMkLst>
          <pc:docMk/>
          <pc:sldMk cId="1472096936" sldId="275"/>
        </pc:sldMkLst>
        <pc:picChg chg="del">
          <ac:chgData name="Susana ARROYO BARRANTES" userId="S::susana.arroyo@ifrc.org::43f89608-4679-48ff-a816-9b8d202c366e" providerId="AD" clId="Web-{577858FD-73E2-A6FD-0E3C-F4F81263123C}" dt="2025-10-01T14:25:17.394" v="13"/>
          <ac:picMkLst>
            <pc:docMk/>
            <pc:sldMk cId="1472096936" sldId="275"/>
            <ac:picMk id="4" creationId="{1737DA25-7CB3-BDB6-6EC4-D5E330758CDC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13.034" v="12"/>
        <pc:sldMkLst>
          <pc:docMk/>
          <pc:sldMk cId="2161895622" sldId="276"/>
        </pc:sldMkLst>
        <pc:picChg chg="del">
          <ac:chgData name="Susana ARROYO BARRANTES" userId="S::susana.arroyo@ifrc.org::43f89608-4679-48ff-a816-9b8d202c366e" providerId="AD" clId="Web-{577858FD-73E2-A6FD-0E3C-F4F81263123C}" dt="2025-10-01T14:25:13.034" v="12"/>
          <ac:picMkLst>
            <pc:docMk/>
            <pc:sldMk cId="2161895622" sldId="276"/>
            <ac:picMk id="8" creationId="{FB774134-D414-9E1A-A2F0-3A0AEDC5633E}"/>
          </ac:picMkLst>
        </pc:picChg>
      </pc:sldChg>
      <pc:sldChg chg="delSp modSp">
        <pc:chgData name="Susana ARROYO BARRANTES" userId="S::susana.arroyo@ifrc.org::43f89608-4679-48ff-a816-9b8d202c366e" providerId="AD" clId="Web-{577858FD-73E2-A6FD-0E3C-F4F81263123C}" dt="2025-10-01T14:25:29.847" v="16"/>
        <pc:sldMkLst>
          <pc:docMk/>
          <pc:sldMk cId="33534832" sldId="278"/>
        </pc:sldMkLst>
        <pc:spChg chg="mod">
          <ac:chgData name="Susana ARROYO BARRANTES" userId="S::susana.arroyo@ifrc.org::43f89608-4679-48ff-a816-9b8d202c366e" providerId="AD" clId="Web-{577858FD-73E2-A6FD-0E3C-F4F81263123C}" dt="2025-10-01T14:20:40.062" v="3" actId="20577"/>
          <ac:spMkLst>
            <pc:docMk/>
            <pc:sldMk cId="33534832" sldId="278"/>
            <ac:spMk id="271" creationId="{02D30771-E4A0-A2D3-931E-8C6EEB2084CA}"/>
          </ac:spMkLst>
        </pc:spChg>
        <pc:picChg chg="del">
          <ac:chgData name="Susana ARROYO BARRANTES" userId="S::susana.arroyo@ifrc.org::43f89608-4679-48ff-a816-9b8d202c366e" providerId="AD" clId="Web-{577858FD-73E2-A6FD-0E3C-F4F81263123C}" dt="2025-10-01T14:25:29.847" v="16"/>
          <ac:picMkLst>
            <pc:docMk/>
            <pc:sldMk cId="33534832" sldId="278"/>
            <ac:picMk id="3" creationId="{F1BA6AA4-C8A7-37E0-1D47-21F522AC166B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5:21.378" v="14"/>
        <pc:sldMkLst>
          <pc:docMk/>
          <pc:sldMk cId="357522596" sldId="279"/>
        </pc:sldMkLst>
        <pc:picChg chg="del">
          <ac:chgData name="Susana ARROYO BARRANTES" userId="S::susana.arroyo@ifrc.org::43f89608-4679-48ff-a816-9b8d202c366e" providerId="AD" clId="Web-{577858FD-73E2-A6FD-0E3C-F4F81263123C}" dt="2025-10-01T14:25:21.378" v="14"/>
          <ac:picMkLst>
            <pc:docMk/>
            <pc:sldMk cId="357522596" sldId="279"/>
            <ac:picMk id="3" creationId="{D0ED2CB2-4056-6DE8-E12B-C1F98FA97A36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4:58.940" v="8"/>
        <pc:sldMkLst>
          <pc:docMk/>
          <pc:sldMk cId="2505997486" sldId="280"/>
        </pc:sldMkLst>
        <pc:picChg chg="del">
          <ac:chgData name="Susana ARROYO BARRANTES" userId="S::susana.arroyo@ifrc.org::43f89608-4679-48ff-a816-9b8d202c366e" providerId="AD" clId="Web-{577858FD-73E2-A6FD-0E3C-F4F81263123C}" dt="2025-10-01T14:24:58.940" v="8"/>
          <ac:picMkLst>
            <pc:docMk/>
            <pc:sldMk cId="2505997486" sldId="280"/>
            <ac:picMk id="4" creationId="{02C0075D-3EAB-2633-2C0D-CD8EB6B36090}"/>
          </ac:picMkLst>
        </pc:picChg>
      </pc:sldChg>
      <pc:sldChg chg="delSp">
        <pc:chgData name="Susana ARROYO BARRANTES" userId="S::susana.arroyo@ifrc.org::43f89608-4679-48ff-a816-9b8d202c366e" providerId="AD" clId="Web-{577858FD-73E2-A6FD-0E3C-F4F81263123C}" dt="2025-10-01T14:24:51.675" v="6"/>
        <pc:sldMkLst>
          <pc:docMk/>
          <pc:sldMk cId="94519823" sldId="4140"/>
        </pc:sldMkLst>
        <pc:picChg chg="del">
          <ac:chgData name="Susana ARROYO BARRANTES" userId="S::susana.arroyo@ifrc.org::43f89608-4679-48ff-a816-9b8d202c366e" providerId="AD" clId="Web-{577858FD-73E2-A6FD-0E3C-F4F81263123C}" dt="2025-10-01T14:24:51.675" v="6"/>
          <ac:picMkLst>
            <pc:docMk/>
            <pc:sldMk cId="94519823" sldId="4140"/>
            <ac:picMk id="4" creationId="{B48EF21F-4B87-7988-E1E2-002B7956561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8671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70CD2AA0-A936-38AD-AD9B-6E2344860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79CA0272-F972-EE7C-6730-155EB3F8D1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B51CE773-A5C9-71D4-3369-ACBD987DD9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739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d3e6b15f29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4" name="Google Shape;254;g2d3e6b15f2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d3e6b15f29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g2d3e6b15f2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>
          <a:extLst>
            <a:ext uri="{FF2B5EF4-FFF2-40B4-BE49-F238E27FC236}">
              <a16:creationId xmlns:a16="http://schemas.microsoft.com/office/drawing/2014/main" id="{F50F1155-E13B-DA87-A343-5AE37B3E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d3e6b15f29_0_14:notes">
            <a:extLst>
              <a:ext uri="{FF2B5EF4-FFF2-40B4-BE49-F238E27FC236}">
                <a16:creationId xmlns:a16="http://schemas.microsoft.com/office/drawing/2014/main" id="{C745413D-CAEC-A532-BC3E-411623784A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g2d3e6b15f29_0_14:notes">
            <a:extLst>
              <a:ext uri="{FF2B5EF4-FFF2-40B4-BE49-F238E27FC236}">
                <a16:creationId xmlns:a16="http://schemas.microsoft.com/office/drawing/2014/main" id="{D471628B-E6BD-79F0-B5EC-552547CFAA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1070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3e6b15f29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d3e6b15f2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82930DA6-4504-F410-46D4-3F53BF3ED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3e6b15f29_0_18:notes">
            <a:extLst>
              <a:ext uri="{FF2B5EF4-FFF2-40B4-BE49-F238E27FC236}">
                <a16:creationId xmlns:a16="http://schemas.microsoft.com/office/drawing/2014/main" id="{428AAD4A-222C-5422-50BC-B15EF6CDA3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d3e6b15f29_0_18:notes">
            <a:extLst>
              <a:ext uri="{FF2B5EF4-FFF2-40B4-BE49-F238E27FC236}">
                <a16:creationId xmlns:a16="http://schemas.microsoft.com/office/drawing/2014/main" id="{FB026933-591D-9580-4783-BFA707B6CD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532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0C538E0B-64C6-A83D-2D78-21C32EF29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B7E4559B-338F-C5BF-2311-9DC1A3FD1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3A15D622-D2E5-6972-826A-0B99CFD78B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967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840DBFF9-59A3-AFB7-C796-3B5603166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d3e6b15f29_0_18:notes">
            <a:extLst>
              <a:ext uri="{FF2B5EF4-FFF2-40B4-BE49-F238E27FC236}">
                <a16:creationId xmlns:a16="http://schemas.microsoft.com/office/drawing/2014/main" id="{4A46E664-8CA9-53E8-155D-8A1A77BC30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2d3e6b15f29_0_18:notes">
            <a:extLst>
              <a:ext uri="{FF2B5EF4-FFF2-40B4-BE49-F238E27FC236}">
                <a16:creationId xmlns:a16="http://schemas.microsoft.com/office/drawing/2014/main" id="{B535F98A-6AC2-FF2D-6FD2-24F7C842E6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3829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d3e6b15f29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g2d3e6b15f2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d3e6b15f29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g2d3e6b15f2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d3e6b15f29_0_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g2d3e6b15f2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EDA18AF9-416D-06F1-5C0A-82E4AABED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52363342-09C0-8366-0605-FF0F90CA95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530AAD50-2689-A311-790D-B5E8D5E00F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186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d3e6b15f29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g2d3e6b15f2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F8218D65-59EE-8EB2-82BB-091C3A0CB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46A982CC-753B-4E8B-F430-1D3255D06C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91E77080-CCF3-DC78-ED85-8D664B7D6F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543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">
  <p:cSld name="2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6"/>
          <p:cNvSpPr>
            <a:spLocks noGrp="1"/>
          </p:cNvSpPr>
          <p:nvPr>
            <p:ph type="pic" idx="2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" name="Google Shape;22;p3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3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" name="Google Shape;24;p3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">
  <p:cSld name="15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7"/>
          <p:cNvSpPr>
            <a:spLocks noGrp="1"/>
          </p:cNvSpPr>
          <p:nvPr>
            <p:ph type="pic" idx="2"/>
          </p:nvPr>
        </p:nvSpPr>
        <p:spPr>
          <a:xfrm>
            <a:off x="0" y="0"/>
            <a:ext cx="96012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7" name="Google Shape;27;p3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28;p3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9" name="Google Shape;29;p3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3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bg>
      <p:bgPr>
        <a:solidFill>
          <a:srgbClr val="011E4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">
  <p:cSld name="04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4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" name="Google Shape;37;p4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">
  <p:cSld name="03">
    <p:bg>
      <p:bgPr>
        <a:solidFill>
          <a:srgbClr val="011E4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4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" name="Google Shape;41;p4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32171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">
  <p:cSld name="05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">
  <p:cSld name="06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3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46" name="Google Shape;46;p4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4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8" name="Google Shape;48;p4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">
  <p:cSld name="08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51" name="Google Shape;51;p44"/>
          <p:cNvSpPr/>
          <p:nvPr/>
        </p:nvSpPr>
        <p:spPr>
          <a:xfrm rot="-2700000">
            <a:off x="12735456" y="7087331"/>
            <a:ext cx="8322977" cy="41133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4"/>
          <p:cNvSpPr/>
          <p:nvPr/>
        </p:nvSpPr>
        <p:spPr>
          <a:xfrm rot="-2700000">
            <a:off x="-2493619" y="-545547"/>
            <a:ext cx="7580100" cy="36255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4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4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4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11E4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rgbClr val="011E4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">
  <p:cSld name="09">
    <p:bg>
      <p:bgPr>
        <a:solidFill>
          <a:srgbClr val="011E4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4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45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5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">
  <p:cSld name="10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>
            <a:spLocks noGrp="1"/>
          </p:cNvSpPr>
          <p:nvPr>
            <p:ph type="pic" idx="2"/>
          </p:nvPr>
        </p:nvSpPr>
        <p:spPr>
          <a:xfrm>
            <a:off x="383056" y="338143"/>
            <a:ext cx="17521895" cy="962500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">
  <p:cSld name="1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935145" y="3120406"/>
            <a:ext cx="5715000" cy="571500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4" name="Google Shape;64;p4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Google Shape;65;p4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6" name="Google Shape;66;p4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">
  <p:cSld name="1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8"/>
          <p:cNvSpPr>
            <a:spLocks noGrp="1"/>
          </p:cNvSpPr>
          <p:nvPr>
            <p:ph type="pic" idx="2"/>
          </p:nvPr>
        </p:nvSpPr>
        <p:spPr>
          <a:xfrm>
            <a:off x="1610782" y="2576586"/>
            <a:ext cx="6363725" cy="636372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9" name="Google Shape;69;p4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" name="Google Shape;70;p4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4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">
  <p:cSld name="1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>
            <a:spLocks noGrp="1"/>
          </p:cNvSpPr>
          <p:nvPr>
            <p:ph type="pic" idx="2"/>
          </p:nvPr>
        </p:nvSpPr>
        <p:spPr>
          <a:xfrm flipH="1">
            <a:off x="-1" y="0"/>
            <a:ext cx="14712019" cy="451104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4" name="Google Shape;74;p4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" name="Google Shape;75;p4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6" name="Google Shape;76;p4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">
  <p:cSld name="14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0"/>
          <p:cNvSpPr>
            <a:spLocks noGrp="1"/>
          </p:cNvSpPr>
          <p:nvPr>
            <p:ph type="pic" idx="2"/>
          </p:nvPr>
        </p:nvSpPr>
        <p:spPr>
          <a:xfrm>
            <a:off x="1553028" y="0"/>
            <a:ext cx="16734972" cy="5379495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9" name="Google Shape;79;p5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5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1" name="Google Shape;81;p5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">
  <p:cSld name="16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>
            <a:spLocks noGrp="1"/>
          </p:cNvSpPr>
          <p:nvPr>
            <p:ph type="pic" idx="2"/>
          </p:nvPr>
        </p:nvSpPr>
        <p:spPr>
          <a:xfrm>
            <a:off x="0" y="0"/>
            <a:ext cx="6698918" cy="669891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4" name="Google Shape;84;p51"/>
          <p:cNvSpPr>
            <a:spLocks noGrp="1"/>
          </p:cNvSpPr>
          <p:nvPr>
            <p:ph type="pic" idx="3"/>
          </p:nvPr>
        </p:nvSpPr>
        <p:spPr>
          <a:xfrm>
            <a:off x="4279192" y="4287009"/>
            <a:ext cx="4798110" cy="479811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5" name="Google Shape;85;p5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5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5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">
  <p:cSld name="17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2"/>
          <p:cNvSpPr>
            <a:spLocks noGrp="1"/>
          </p:cNvSpPr>
          <p:nvPr>
            <p:ph type="pic" idx="2"/>
          </p:nvPr>
        </p:nvSpPr>
        <p:spPr>
          <a:xfrm>
            <a:off x="6907700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0" name="Google Shape;90;p52"/>
          <p:cNvSpPr>
            <a:spLocks noGrp="1"/>
          </p:cNvSpPr>
          <p:nvPr>
            <p:ph type="pic" idx="3"/>
          </p:nvPr>
        </p:nvSpPr>
        <p:spPr>
          <a:xfrm>
            <a:off x="-24384" y="0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1" name="Google Shape;91;p52"/>
          <p:cNvSpPr>
            <a:spLocks noGrp="1"/>
          </p:cNvSpPr>
          <p:nvPr>
            <p:ph type="pic" idx="4"/>
          </p:nvPr>
        </p:nvSpPr>
        <p:spPr>
          <a:xfrm>
            <a:off x="3441658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2" name="Google Shape;92;p52"/>
          <p:cNvSpPr>
            <a:spLocks noGrp="1"/>
          </p:cNvSpPr>
          <p:nvPr>
            <p:ph type="pic" idx="5"/>
          </p:nvPr>
        </p:nvSpPr>
        <p:spPr>
          <a:xfrm>
            <a:off x="-24384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3" name="Google Shape;93;p52"/>
          <p:cNvSpPr>
            <a:spLocks noGrp="1"/>
          </p:cNvSpPr>
          <p:nvPr>
            <p:ph type="pic" idx="6"/>
          </p:nvPr>
        </p:nvSpPr>
        <p:spPr>
          <a:xfrm>
            <a:off x="3441658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4" name="Google Shape;94;p52"/>
          <p:cNvSpPr>
            <a:spLocks noGrp="1"/>
          </p:cNvSpPr>
          <p:nvPr>
            <p:ph type="pic" idx="7"/>
          </p:nvPr>
        </p:nvSpPr>
        <p:spPr>
          <a:xfrm>
            <a:off x="-24384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5" name="Google Shape;95;p5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5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7" name="Google Shape;97;p5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">
  <p:cSld name="18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3"/>
          <p:cNvSpPr>
            <a:spLocks noGrp="1"/>
          </p:cNvSpPr>
          <p:nvPr>
            <p:ph type="pic" idx="2"/>
          </p:nvPr>
        </p:nvSpPr>
        <p:spPr>
          <a:xfrm>
            <a:off x="1135917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0" name="Google Shape;100;p53"/>
          <p:cNvSpPr>
            <a:spLocks noGrp="1"/>
          </p:cNvSpPr>
          <p:nvPr>
            <p:ph type="pic" idx="3"/>
          </p:nvPr>
        </p:nvSpPr>
        <p:spPr>
          <a:xfrm>
            <a:off x="9087336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1" name="Google Shape;101;p53"/>
          <p:cNvSpPr>
            <a:spLocks noGrp="1"/>
          </p:cNvSpPr>
          <p:nvPr>
            <p:ph type="pic" idx="4"/>
          </p:nvPr>
        </p:nvSpPr>
        <p:spPr>
          <a:xfrm>
            <a:off x="6815502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2" name="Google Shape;102;p53"/>
          <p:cNvSpPr>
            <a:spLocks noGrp="1"/>
          </p:cNvSpPr>
          <p:nvPr>
            <p:ph type="pic" idx="5"/>
          </p:nvPr>
        </p:nvSpPr>
        <p:spPr>
          <a:xfrm>
            <a:off x="4543668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3" name="Google Shape;103;p53"/>
          <p:cNvSpPr>
            <a:spLocks noGrp="1"/>
          </p:cNvSpPr>
          <p:nvPr>
            <p:ph type="pic" idx="6"/>
          </p:nvPr>
        </p:nvSpPr>
        <p:spPr>
          <a:xfrm>
            <a:off x="2271834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4" name="Google Shape;104;p53"/>
          <p:cNvSpPr>
            <a:spLocks noGrp="1"/>
          </p:cNvSpPr>
          <p:nvPr>
            <p:ph type="pic" idx="7"/>
          </p:nvPr>
        </p:nvSpPr>
        <p:spPr>
          <a:xfrm>
            <a:off x="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5" name="Google Shape;105;p53"/>
          <p:cNvSpPr>
            <a:spLocks noGrp="1"/>
          </p:cNvSpPr>
          <p:nvPr>
            <p:ph type="pic" idx="8"/>
          </p:nvPr>
        </p:nvSpPr>
        <p:spPr>
          <a:xfrm>
            <a:off x="9087336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6" name="Google Shape;106;p53"/>
          <p:cNvSpPr>
            <a:spLocks noGrp="1"/>
          </p:cNvSpPr>
          <p:nvPr>
            <p:ph type="pic" idx="9"/>
          </p:nvPr>
        </p:nvSpPr>
        <p:spPr>
          <a:xfrm>
            <a:off x="6815502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7" name="Google Shape;107;p53"/>
          <p:cNvSpPr>
            <a:spLocks noGrp="1"/>
          </p:cNvSpPr>
          <p:nvPr>
            <p:ph type="pic" idx="13"/>
          </p:nvPr>
        </p:nvSpPr>
        <p:spPr>
          <a:xfrm>
            <a:off x="4543668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8" name="Google Shape;108;p53"/>
          <p:cNvSpPr>
            <a:spLocks noGrp="1"/>
          </p:cNvSpPr>
          <p:nvPr>
            <p:ph type="pic" idx="14"/>
          </p:nvPr>
        </p:nvSpPr>
        <p:spPr>
          <a:xfrm>
            <a:off x="2271834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9" name="Google Shape;109;p53"/>
          <p:cNvSpPr>
            <a:spLocks noGrp="1"/>
          </p:cNvSpPr>
          <p:nvPr>
            <p:ph type="pic" idx="15"/>
          </p:nvPr>
        </p:nvSpPr>
        <p:spPr>
          <a:xfrm>
            <a:off x="0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0" name="Google Shape;110;p53"/>
          <p:cNvSpPr>
            <a:spLocks noGrp="1"/>
          </p:cNvSpPr>
          <p:nvPr>
            <p:ph type="pic" idx="16"/>
          </p:nvPr>
        </p:nvSpPr>
        <p:spPr>
          <a:xfrm>
            <a:off x="4543668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1" name="Google Shape;111;p53"/>
          <p:cNvSpPr>
            <a:spLocks noGrp="1"/>
          </p:cNvSpPr>
          <p:nvPr>
            <p:ph type="pic" idx="17"/>
          </p:nvPr>
        </p:nvSpPr>
        <p:spPr>
          <a:xfrm>
            <a:off x="2271834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2" name="Google Shape;112;p53"/>
          <p:cNvSpPr>
            <a:spLocks noGrp="1"/>
          </p:cNvSpPr>
          <p:nvPr>
            <p:ph type="pic" idx="18"/>
          </p:nvPr>
        </p:nvSpPr>
        <p:spPr>
          <a:xfrm>
            <a:off x="0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3" name="Google Shape;113;p53"/>
          <p:cNvSpPr>
            <a:spLocks noGrp="1"/>
          </p:cNvSpPr>
          <p:nvPr>
            <p:ph type="pic" idx="19"/>
          </p:nvPr>
        </p:nvSpPr>
        <p:spPr>
          <a:xfrm>
            <a:off x="0" y="6743703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4" name="Google Shape;114;p5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" name="Google Shape;115;p5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6" name="Google Shape;116;p5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">
  <p:cSld name="19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4"/>
          <p:cNvSpPr>
            <a:spLocks noGrp="1"/>
          </p:cNvSpPr>
          <p:nvPr>
            <p:ph type="pic" idx="2"/>
          </p:nvPr>
        </p:nvSpPr>
        <p:spPr>
          <a:xfrm>
            <a:off x="2076448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9" name="Google Shape;119;p54"/>
          <p:cNvSpPr>
            <a:spLocks noGrp="1"/>
          </p:cNvSpPr>
          <p:nvPr>
            <p:ph type="pic" idx="3"/>
          </p:nvPr>
        </p:nvSpPr>
        <p:spPr>
          <a:xfrm>
            <a:off x="6052354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0" name="Google Shape;120;p5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5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2" name="Google Shape;122;p5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">
  <p:cSld name="20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5"/>
          <p:cNvSpPr>
            <a:spLocks noGrp="1"/>
          </p:cNvSpPr>
          <p:nvPr>
            <p:ph type="pic" idx="2"/>
          </p:nvPr>
        </p:nvSpPr>
        <p:spPr>
          <a:xfrm>
            <a:off x="2457449" y="0"/>
            <a:ext cx="54853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5" name="Google Shape;125;p55"/>
          <p:cNvSpPr>
            <a:spLocks noGrp="1"/>
          </p:cNvSpPr>
          <p:nvPr>
            <p:ph type="pic" idx="3"/>
          </p:nvPr>
        </p:nvSpPr>
        <p:spPr>
          <a:xfrm>
            <a:off x="0" y="0"/>
            <a:ext cx="2457448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6" name="Google Shape;126;p5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5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8" name="Google Shape;128;p5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">
  <p:cSld name="2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6"/>
          <p:cNvSpPr>
            <a:spLocks noGrp="1"/>
          </p:cNvSpPr>
          <p:nvPr>
            <p:ph type="pic" idx="2"/>
          </p:nvPr>
        </p:nvSpPr>
        <p:spPr>
          <a:xfrm>
            <a:off x="8180310" y="0"/>
            <a:ext cx="1010769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1" name="Google Shape;131;p5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">
  <p:cSld name="2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7"/>
          <p:cNvSpPr>
            <a:spLocks noGrp="1"/>
          </p:cNvSpPr>
          <p:nvPr>
            <p:ph type="pic" idx="2"/>
          </p:nvPr>
        </p:nvSpPr>
        <p:spPr>
          <a:xfrm>
            <a:off x="7841126" y="0"/>
            <a:ext cx="104468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4" name="Google Shape;134;p5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">
  <p:cSld name="24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8"/>
          <p:cNvSpPr>
            <a:spLocks noGrp="1"/>
          </p:cNvSpPr>
          <p:nvPr>
            <p:ph type="pic" idx="2"/>
          </p:nvPr>
        </p:nvSpPr>
        <p:spPr>
          <a:xfrm>
            <a:off x="0" y="0"/>
            <a:ext cx="14831526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37" name="Google Shape;137;p5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5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9" name="Google Shape;139;p5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">
  <p:cSld name="25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9"/>
          <p:cNvSpPr>
            <a:spLocks noGrp="1"/>
          </p:cNvSpPr>
          <p:nvPr>
            <p:ph type="pic" idx="2"/>
          </p:nvPr>
        </p:nvSpPr>
        <p:spPr>
          <a:xfrm>
            <a:off x="-1" y="0"/>
            <a:ext cx="11799269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2" name="Google Shape;142;p5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5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4" name="Google Shape;144;p5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">
  <p:cSld name="2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0"/>
          <p:cNvSpPr>
            <a:spLocks noGrp="1"/>
          </p:cNvSpPr>
          <p:nvPr>
            <p:ph type="pic" idx="2"/>
          </p:nvPr>
        </p:nvSpPr>
        <p:spPr>
          <a:xfrm>
            <a:off x="10460736" y="2301970"/>
            <a:ext cx="7827263" cy="798661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7" name="Google Shape;147;p6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6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9" name="Google Shape;149;p6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">
  <p:cSld name="27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1"/>
          <p:cNvSpPr>
            <a:spLocks noGrp="1"/>
          </p:cNvSpPr>
          <p:nvPr>
            <p:ph type="pic" idx="2"/>
          </p:nvPr>
        </p:nvSpPr>
        <p:spPr>
          <a:xfrm>
            <a:off x="9570720" y="1700378"/>
            <a:ext cx="8717279" cy="858821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2" name="Google Shape;152;p6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4" name="Google Shape;154;p6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">
  <p:cSld name="28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2"/>
          <p:cNvSpPr>
            <a:spLocks noGrp="1"/>
          </p:cNvSpPr>
          <p:nvPr>
            <p:ph type="pic" idx="2"/>
          </p:nvPr>
        </p:nvSpPr>
        <p:spPr>
          <a:xfrm>
            <a:off x="8655168" y="3482292"/>
            <a:ext cx="5777441" cy="578874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7" name="Google Shape;157;p62"/>
          <p:cNvSpPr>
            <a:spLocks noGrp="1"/>
          </p:cNvSpPr>
          <p:nvPr>
            <p:ph type="pic" idx="3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8" name="Google Shape;158;p6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6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0" name="Google Shape;160;p6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">
  <p:cSld name="29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3"/>
          <p:cNvSpPr>
            <a:spLocks noGrp="1"/>
          </p:cNvSpPr>
          <p:nvPr>
            <p:ph type="pic" idx="2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3" name="Google Shape;163;p63"/>
          <p:cNvSpPr>
            <a:spLocks noGrp="1"/>
          </p:cNvSpPr>
          <p:nvPr>
            <p:ph type="pic" idx="3"/>
          </p:nvPr>
        </p:nvSpPr>
        <p:spPr>
          <a:xfrm>
            <a:off x="8937817" y="3459679"/>
            <a:ext cx="5212135" cy="584527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4" name="Google Shape;164;p6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6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6" name="Google Shape;166;p6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">
  <p:cSld name="30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4"/>
          <p:cNvSpPr>
            <a:spLocks noGrp="1"/>
          </p:cNvSpPr>
          <p:nvPr>
            <p:ph type="pic" idx="2"/>
          </p:nvPr>
        </p:nvSpPr>
        <p:spPr>
          <a:xfrm>
            <a:off x="0" y="0"/>
            <a:ext cx="1327998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9" name="Google Shape;169;p6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6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1" name="Google Shape;171;p6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">
  <p:cSld name="3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5"/>
          <p:cNvSpPr>
            <a:spLocks noGrp="1"/>
          </p:cNvSpPr>
          <p:nvPr>
            <p:ph type="pic" idx="2"/>
          </p:nvPr>
        </p:nvSpPr>
        <p:spPr>
          <a:xfrm>
            <a:off x="5008008" y="0"/>
            <a:ext cx="13279991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4" name="Google Shape;174;p6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6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6" name="Google Shape;176;p6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">
  <p:cSld name="32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6"/>
          <p:cNvSpPr>
            <a:spLocks noGrp="1"/>
          </p:cNvSpPr>
          <p:nvPr>
            <p:ph type="pic" idx="2"/>
          </p:nvPr>
        </p:nvSpPr>
        <p:spPr>
          <a:xfrm>
            <a:off x="-17244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9" name="Google Shape;179;p6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6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1" name="Google Shape;181;p6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">
  <p:cSld name="33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7"/>
          <p:cNvSpPr>
            <a:spLocks noGrp="1"/>
          </p:cNvSpPr>
          <p:nvPr>
            <p:ph type="pic" idx="2"/>
          </p:nvPr>
        </p:nvSpPr>
        <p:spPr>
          <a:xfrm>
            <a:off x="4797506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4" name="Google Shape;184;p6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6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6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">
  <p:cSld name="34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8"/>
          <p:cNvSpPr>
            <a:spLocks noGrp="1"/>
          </p:cNvSpPr>
          <p:nvPr>
            <p:ph type="pic" idx="2"/>
          </p:nvPr>
        </p:nvSpPr>
        <p:spPr>
          <a:xfrm>
            <a:off x="1818975" y="0"/>
            <a:ext cx="6662002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9" name="Google Shape;189;p6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6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6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">
  <p:cSld name="35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9"/>
          <p:cNvSpPr>
            <a:spLocks noGrp="1"/>
          </p:cNvSpPr>
          <p:nvPr>
            <p:ph type="pic" idx="2"/>
          </p:nvPr>
        </p:nvSpPr>
        <p:spPr>
          <a:xfrm>
            <a:off x="1237024" y="1307392"/>
            <a:ext cx="7696540" cy="7673803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4" name="Google Shape;194;p6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6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6" name="Google Shape;196;p6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">
  <p:cSld name="36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0"/>
          <p:cNvSpPr>
            <a:spLocks noGrp="1"/>
          </p:cNvSpPr>
          <p:nvPr>
            <p:ph type="pic" idx="2"/>
          </p:nvPr>
        </p:nvSpPr>
        <p:spPr>
          <a:xfrm>
            <a:off x="9401366" y="1401961"/>
            <a:ext cx="7507277" cy="751858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9" name="Google Shape;199;p7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7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1" name="Google Shape;201;p7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">
  <p:cSld name="37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1"/>
          <p:cNvSpPr>
            <a:spLocks noGrp="1"/>
          </p:cNvSpPr>
          <p:nvPr>
            <p:ph type="pic" idx="2"/>
          </p:nvPr>
        </p:nvSpPr>
        <p:spPr>
          <a:xfrm>
            <a:off x="9311054" y="1311513"/>
            <a:ext cx="7687902" cy="769948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4" name="Google Shape;204;p7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7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6" name="Google Shape;206;p7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">
  <p:cSld name="38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2"/>
          <p:cNvSpPr>
            <a:spLocks noGrp="1"/>
          </p:cNvSpPr>
          <p:nvPr>
            <p:ph type="pic" idx="2"/>
          </p:nvPr>
        </p:nvSpPr>
        <p:spPr>
          <a:xfrm>
            <a:off x="2188966" y="2589863"/>
            <a:ext cx="5107185" cy="5108862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9" name="Google Shape;209;p7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7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1" name="Google Shape;211;p7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">
  <p:cSld name="40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3"/>
          <p:cNvSpPr>
            <a:spLocks noGrp="1"/>
          </p:cNvSpPr>
          <p:nvPr>
            <p:ph type="pic" idx="2"/>
          </p:nvPr>
        </p:nvSpPr>
        <p:spPr>
          <a:xfrm>
            <a:off x="702734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14" name="Google Shape;214;p7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7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73"/>
          <p:cNvSpPr>
            <a:spLocks noGrp="1"/>
          </p:cNvSpPr>
          <p:nvPr>
            <p:ph type="pic" idx="3"/>
          </p:nvPr>
        </p:nvSpPr>
        <p:spPr>
          <a:xfrm>
            <a:off x="9411837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217" name="Google Shape;217;p7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1">
  <p:cSld name="10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4"/>
          <p:cNvSpPr>
            <a:spLocks noGrp="1"/>
          </p:cNvSpPr>
          <p:nvPr>
            <p:ph type="pic" idx="2"/>
          </p:nvPr>
        </p:nvSpPr>
        <p:spPr>
          <a:xfrm>
            <a:off x="0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0" name="Google Shape;220;p74"/>
          <p:cNvSpPr>
            <a:spLocks noGrp="1"/>
          </p:cNvSpPr>
          <p:nvPr>
            <p:ph type="pic" idx="3"/>
          </p:nvPr>
        </p:nvSpPr>
        <p:spPr>
          <a:xfrm>
            <a:off x="0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1" name="Google Shape;221;p74"/>
          <p:cNvSpPr>
            <a:spLocks noGrp="1"/>
          </p:cNvSpPr>
          <p:nvPr>
            <p:ph type="pic" idx="4"/>
          </p:nvPr>
        </p:nvSpPr>
        <p:spPr>
          <a:xfrm>
            <a:off x="5144294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2" name="Google Shape;222;p74"/>
          <p:cNvSpPr>
            <a:spLocks noGrp="1"/>
          </p:cNvSpPr>
          <p:nvPr>
            <p:ph type="pic" idx="5"/>
          </p:nvPr>
        </p:nvSpPr>
        <p:spPr>
          <a:xfrm>
            <a:off x="5144294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3" name="Google Shape;223;p74"/>
          <p:cNvSpPr>
            <a:spLocks noGrp="1"/>
          </p:cNvSpPr>
          <p:nvPr>
            <p:ph type="pic" idx="6"/>
          </p:nvPr>
        </p:nvSpPr>
        <p:spPr>
          <a:xfrm>
            <a:off x="10288588" y="0"/>
            <a:ext cx="7999412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4" name="Google Shape;224;p7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7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5"/>
          <p:cNvSpPr txBox="1">
            <a:spLocks noGrp="1"/>
          </p:cNvSpPr>
          <p:nvPr>
            <p:ph type="title"/>
          </p:nvPr>
        </p:nvSpPr>
        <p:spPr>
          <a:xfrm>
            <a:off x="1259682" y="547773"/>
            <a:ext cx="15773400" cy="198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75"/>
          <p:cNvSpPr txBox="1">
            <a:spLocks noGrp="1"/>
          </p:cNvSpPr>
          <p:nvPr>
            <p:ph type="body" idx="1"/>
          </p:nvPr>
        </p:nvSpPr>
        <p:spPr>
          <a:xfrm>
            <a:off x="1259683" y="2522134"/>
            <a:ext cx="7736681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75"/>
          <p:cNvSpPr txBox="1">
            <a:spLocks noGrp="1"/>
          </p:cNvSpPr>
          <p:nvPr>
            <p:ph type="body" idx="2"/>
          </p:nvPr>
        </p:nvSpPr>
        <p:spPr>
          <a:xfrm>
            <a:off x="1259683" y="3758193"/>
            <a:ext cx="7736681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5"/>
          <p:cNvSpPr txBox="1">
            <a:spLocks noGrp="1"/>
          </p:cNvSpPr>
          <p:nvPr>
            <p:ph type="body" idx="3"/>
          </p:nvPr>
        </p:nvSpPr>
        <p:spPr>
          <a:xfrm>
            <a:off x="9258300" y="2522134"/>
            <a:ext cx="7774782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75"/>
          <p:cNvSpPr txBox="1">
            <a:spLocks noGrp="1"/>
          </p:cNvSpPr>
          <p:nvPr>
            <p:ph type="body" idx="4"/>
          </p:nvPr>
        </p:nvSpPr>
        <p:spPr>
          <a:xfrm>
            <a:off x="9258300" y="3758193"/>
            <a:ext cx="7774782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7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7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7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6"/>
          <p:cNvSpPr txBox="1">
            <a:spLocks noGrp="1"/>
          </p:cNvSpPr>
          <p:nvPr>
            <p:ph type="ctrTitle"/>
          </p:nvPr>
        </p:nvSpPr>
        <p:spPr>
          <a:xfrm>
            <a:off x="2286000" y="1683804"/>
            <a:ext cx="13716000" cy="358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p76"/>
          <p:cNvSpPr txBox="1">
            <a:spLocks noGrp="1"/>
          </p:cNvSpPr>
          <p:nvPr>
            <p:ph type="subTitle" idx="1"/>
          </p:nvPr>
        </p:nvSpPr>
        <p:spPr>
          <a:xfrm>
            <a:off x="2286000" y="5403891"/>
            <a:ext cx="13716000" cy="248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7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7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6BB1B-7FD3-5044-8E26-AB8C41868C0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10AC74-6651-E849-B07C-C83D55763DD6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EF8EAE-BD4D-BF4C-AAA9-45CC4C307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482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4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/>
        </p:nvSpPr>
        <p:spPr>
          <a:xfrm>
            <a:off x="0" y="10136188"/>
            <a:ext cx="433388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015B16-C37D-183B-F359-1D4106750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93" b="7793"/>
          <a:stretch/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632922-BF50-353F-1BD0-BECC0FE7806A}"/>
              </a:ext>
            </a:extLst>
          </p:cNvPr>
          <p:cNvSpPr/>
          <p:nvPr/>
        </p:nvSpPr>
        <p:spPr>
          <a:xfrm>
            <a:off x="2" y="794"/>
            <a:ext cx="18288000" cy="10287000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29AC87F-A0CC-4F1F-6FF2-CA0DA6AFAAF5}"/>
              </a:ext>
            </a:extLst>
          </p:cNvPr>
          <p:cNvSpPr txBox="1">
            <a:spLocks/>
          </p:cNvSpPr>
          <p:nvPr/>
        </p:nvSpPr>
        <p:spPr>
          <a:xfrm>
            <a:off x="757005" y="8373641"/>
            <a:ext cx="6823866" cy="1183383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>
              <a:solidFill>
                <a:srgbClr val="F5333F"/>
              </a:solidFill>
              <a:latin typeface="Montserrat SemiBold" pitchFamily="2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0EB9BB8-6619-BF90-1883-D2A20D5B3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17" y="510310"/>
            <a:ext cx="2428404" cy="23723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48AB0D0-F8AD-C78F-6C8F-4DAC8F90373E}"/>
              </a:ext>
            </a:extLst>
          </p:cNvPr>
          <p:cNvSpPr txBox="1">
            <a:spLocks/>
          </p:cNvSpPr>
          <p:nvPr/>
        </p:nvSpPr>
        <p:spPr>
          <a:xfrm>
            <a:off x="757005" y="6456505"/>
            <a:ext cx="12595437" cy="213087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5280"/>
              </a:lnSpc>
            </a:pPr>
            <a:r>
              <a:rPr lang="en-US" sz="5400" b="1">
                <a:solidFill>
                  <a:schemeClr val="tx2"/>
                </a:solidFill>
              </a:rPr>
              <a:t>La </a:t>
            </a:r>
            <a:r>
              <a:rPr lang="en-US" sz="5400" b="1" err="1">
                <a:solidFill>
                  <a:schemeClr val="tx2"/>
                </a:solidFill>
              </a:rPr>
              <a:t>cara</a:t>
            </a:r>
            <a:r>
              <a:rPr lang="en-US" sz="5400" b="1">
                <a:solidFill>
                  <a:schemeClr val="tx2"/>
                </a:solidFill>
              </a:rPr>
              <a:t> </a:t>
            </a:r>
            <a:r>
              <a:rPr lang="en-US" sz="5400" b="1" err="1">
                <a:solidFill>
                  <a:schemeClr val="tx2"/>
                </a:solidFill>
              </a:rPr>
              <a:t>pública</a:t>
            </a:r>
            <a:r>
              <a:rPr lang="en-US" sz="5400" b="1">
                <a:solidFill>
                  <a:schemeClr val="tx2"/>
                </a:solidFill>
              </a:rPr>
              <a:t> de la</a:t>
            </a:r>
            <a:br>
              <a:rPr lang="en-US" sz="5400" b="1">
                <a:solidFill>
                  <a:schemeClr val="tx2"/>
                </a:solidFill>
              </a:rPr>
            </a:br>
            <a:r>
              <a:rPr lang="en-US" sz="5400" b="1" err="1">
                <a:solidFill>
                  <a:schemeClr val="tx2"/>
                </a:solidFill>
              </a:rPr>
              <a:t>diplomacia</a:t>
            </a:r>
            <a:r>
              <a:rPr lang="en-US" sz="5400" b="1">
                <a:solidFill>
                  <a:schemeClr val="tx2"/>
                </a:solidFill>
              </a:rPr>
              <a:t> </a:t>
            </a:r>
            <a:r>
              <a:rPr lang="en-US" sz="5400" b="1" err="1">
                <a:solidFill>
                  <a:schemeClr val="tx2"/>
                </a:solidFill>
              </a:rPr>
              <a:t>humanitaria</a:t>
            </a:r>
            <a:endParaRPr lang="en-GB" sz="5400" b="1">
              <a:solidFill>
                <a:schemeClr val="tx2"/>
              </a:solidFill>
              <a:latin typeface="Montserrat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8816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>
          <a:extLst>
            <a:ext uri="{FF2B5EF4-FFF2-40B4-BE49-F238E27FC236}">
              <a16:creationId xmlns:a16="http://schemas.microsoft.com/office/drawing/2014/main" id="{B07B8A0F-62C4-4504-4EDB-18B4FE77A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d3d35d09d0_0_0">
            <a:extLst>
              <a:ext uri="{FF2B5EF4-FFF2-40B4-BE49-F238E27FC236}">
                <a16:creationId xmlns:a16="http://schemas.microsoft.com/office/drawing/2014/main" id="{7616DFC6-FF50-7A4B-1611-A182470C3581}"/>
              </a:ext>
            </a:extLst>
          </p:cNvPr>
          <p:cNvSpPr txBox="1"/>
          <p:nvPr/>
        </p:nvSpPr>
        <p:spPr>
          <a:xfrm>
            <a:off x="2935950" y="2943694"/>
            <a:ext cx="124161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Cuando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organizaciones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humanitarias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gozan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confianza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sus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estrategias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influencia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son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eficaces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Y para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construir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confianza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necesitan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asegurarse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que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trabajo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sus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son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conocidos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comprendidos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apoyados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4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1263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d3e6b15f29_0_5"/>
          <p:cNvSpPr txBox="1"/>
          <p:nvPr/>
        </p:nvSpPr>
        <p:spPr>
          <a:xfrm>
            <a:off x="3137250" y="2943707"/>
            <a:ext cx="120135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Dentro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ese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marco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teniendo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cuenta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daño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que las crisis de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reputación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pueden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hacer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a la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las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organizaciones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hacen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humanitaria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comunicación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general y la </a:t>
            </a:r>
            <a:r>
              <a:rPr lang="en-US" sz="40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humanitaria</a:t>
            </a:r>
            <a:r>
              <a:rPr lang="en-US" sz="4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pública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particular son </a:t>
            </a:r>
            <a:r>
              <a:rPr lang="en-US" sz="4000" b="1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herramientas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clave.</a:t>
            </a:r>
            <a:endParaRPr sz="4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AE740BA2-7452-7076-BCE4-5E71BEF09738}"/>
              </a:ext>
            </a:extLst>
          </p:cNvPr>
          <p:cNvSpPr txBox="1"/>
          <p:nvPr/>
        </p:nvSpPr>
        <p:spPr>
          <a:xfrm>
            <a:off x="2136295" y="4598011"/>
            <a:ext cx="1401541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¿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Cuál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es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abordaje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de la IFRC?</a:t>
            </a:r>
            <a:endParaRPr sz="6500" b="1" i="0" u="none" strike="noStrike" cap="none">
              <a:solidFill>
                <a:schemeClr val="tx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d3e6b15f29_0_9"/>
          <p:cNvSpPr txBox="1"/>
          <p:nvPr/>
        </p:nvSpPr>
        <p:spPr>
          <a:xfrm>
            <a:off x="3207800" y="2873132"/>
            <a:ext cx="120135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Según IFRC, la diplomacia humanitaria es «el acto 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persuadir 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las personas responsables de la toma de decisiones y a </a:t>
            </a:r>
            <a:r>
              <a:rPr lang="en-US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las líderes de opinión</a:t>
            </a:r>
            <a:r>
              <a:rPr lang="en-US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para que actúen en favor de todos los intereses de las personas vulnerables y respetando plenamente los principios humanitarios fundamentales» (IFRC, 2017). </a:t>
            </a:r>
            <a:endParaRPr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>
          <a:extLst>
            <a:ext uri="{FF2B5EF4-FFF2-40B4-BE49-F238E27FC236}">
              <a16:creationId xmlns:a16="http://schemas.microsoft.com/office/drawing/2014/main" id="{7F036B5D-7EEA-D9D8-8C33-E988912B5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d3e6b15f29_0_14">
            <a:extLst>
              <a:ext uri="{FF2B5EF4-FFF2-40B4-BE49-F238E27FC236}">
                <a16:creationId xmlns:a16="http://schemas.microsoft.com/office/drawing/2014/main" id="{02D30771-E4A0-A2D3-931E-8C6EEB2084CA}"/>
              </a:ext>
            </a:extLst>
          </p:cNvPr>
          <p:cNvSpPr txBox="1"/>
          <p:nvPr/>
        </p:nvSpPr>
        <p:spPr>
          <a:xfrm>
            <a:off x="3137250" y="2174253"/>
            <a:ext cx="12013500" cy="5940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419" sz="65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¿Pero persuadir cómo?</a:t>
            </a:r>
            <a:endParaRPr sz="65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abarca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todas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técnicas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estrategias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necesarias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alcanzar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relacionados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con la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desde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cabildeo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la </a:t>
            </a:r>
            <a:r>
              <a:rPr lang="en-US" sz="4000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negociación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hasta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tácticas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públicas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promoción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las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campañas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información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cambio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comportamiento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-US" sz="4000" b="1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sensibilización</a:t>
            </a:r>
            <a:r>
              <a:rPr lang="en-US" sz="4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r>
              <a:rPr lang="en-US" sz="4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4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53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d3e6b15f29_0_18"/>
          <p:cNvSpPr txBox="1"/>
          <p:nvPr/>
        </p:nvSpPr>
        <p:spPr>
          <a:xfrm>
            <a:off x="3137250" y="3328432"/>
            <a:ext cx="12013500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política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humanitaria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la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Federación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reconoce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importancia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medios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comunicación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instituciones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gubernamentales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sector privado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consecución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humanitarios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lang="en-US" sz="400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3F98072C-4538-FABC-ACE0-EA5AC3C25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d3e6b15f29_0_18">
            <a:extLst>
              <a:ext uri="{FF2B5EF4-FFF2-40B4-BE49-F238E27FC236}">
                <a16:creationId xmlns:a16="http://schemas.microsoft.com/office/drawing/2014/main" id="{C5F80A87-F44D-30F8-C175-3F00E59E2981}"/>
              </a:ext>
            </a:extLst>
          </p:cNvPr>
          <p:cNvSpPr txBox="1"/>
          <p:nvPr/>
        </p:nvSpPr>
        <p:spPr>
          <a:xfrm>
            <a:off x="2954370" y="2266603"/>
            <a:ext cx="12013500" cy="575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También,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afirma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principio de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neutralidad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«ha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sido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históricamente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factor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importante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que ha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impedido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 las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Sociedades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Nacionales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participar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públicamente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debate </a:t>
            </a:r>
            <a:r>
              <a:rPr lang="en-US" sz="4000" b="1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humanitario</a:t>
            </a:r>
            <a:r>
              <a:rPr lang="en-US" sz="4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» 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 que «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lamentablemente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también se ha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convertido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algunos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casos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excusa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para la </a:t>
            </a:r>
            <a:r>
              <a:rPr lang="en-US" sz="400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inactividad</a:t>
            </a:r>
            <a:r>
              <a:rPr lang="en-US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» (IFRC 2017)</a:t>
            </a:r>
            <a:endParaRPr sz="4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752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C0E5DAE8-CF07-2045-6EBD-65C2F6AE2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C202FDF4-83D7-E984-C335-AA422EB75F79}"/>
              </a:ext>
            </a:extLst>
          </p:cNvPr>
          <p:cNvSpPr txBox="1"/>
          <p:nvPr/>
        </p:nvSpPr>
        <p:spPr>
          <a:xfrm>
            <a:off x="2136295" y="4097874"/>
            <a:ext cx="1401541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¿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Qué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tiene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ver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con la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6500" b="1" i="0" u="none" strike="noStrike" cap="none">
              <a:solidFill>
                <a:schemeClr val="tx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7209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220B51F7-3B8B-C692-71D4-10BE7BBE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42F46-DCC3-F4D8-697D-A8EE340E7F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25"/>
          <a:stretch/>
        </p:blipFill>
        <p:spPr>
          <a:xfrm>
            <a:off x="122830" y="701040"/>
            <a:ext cx="11555438" cy="929831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B4FB554-6B4E-472F-C9FD-FDE3DB4B7F7D}"/>
              </a:ext>
            </a:extLst>
          </p:cNvPr>
          <p:cNvSpPr/>
          <p:nvPr/>
        </p:nvSpPr>
        <p:spPr>
          <a:xfrm>
            <a:off x="7711440" y="701040"/>
            <a:ext cx="441960" cy="3200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251;g2d3d35d09d0_0_0">
            <a:extLst>
              <a:ext uri="{FF2B5EF4-FFF2-40B4-BE49-F238E27FC236}">
                <a16:creationId xmlns:a16="http://schemas.microsoft.com/office/drawing/2014/main" id="{7154D4C8-2768-AB3B-6F37-BF3935E6DB8C}"/>
              </a:ext>
            </a:extLst>
          </p:cNvPr>
          <p:cNvSpPr txBox="1"/>
          <p:nvPr/>
        </p:nvSpPr>
        <p:spPr>
          <a:xfrm>
            <a:off x="6654376" y="7609111"/>
            <a:ext cx="723971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000" b="1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endParaRPr sz="8000" b="1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251;g2d3d35d09d0_0_0">
            <a:extLst>
              <a:ext uri="{FF2B5EF4-FFF2-40B4-BE49-F238E27FC236}">
                <a16:creationId xmlns:a16="http://schemas.microsoft.com/office/drawing/2014/main" id="{A1CEAD1D-C8CF-C9C4-E862-6F880928F7B8}"/>
              </a:ext>
            </a:extLst>
          </p:cNvPr>
          <p:cNvSpPr txBox="1"/>
          <p:nvPr/>
        </p:nvSpPr>
        <p:spPr>
          <a:xfrm>
            <a:off x="7050160" y="6436989"/>
            <a:ext cx="72397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confianza</a:t>
            </a:r>
            <a:endParaRPr sz="5000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251;g2d3d35d09d0_0_0">
            <a:extLst>
              <a:ext uri="{FF2B5EF4-FFF2-40B4-BE49-F238E27FC236}">
                <a16:creationId xmlns:a16="http://schemas.microsoft.com/office/drawing/2014/main" id="{F323BE71-A111-F6FB-825C-90FC234FCA8F}"/>
              </a:ext>
            </a:extLst>
          </p:cNvPr>
          <p:cNvSpPr txBox="1"/>
          <p:nvPr/>
        </p:nvSpPr>
        <p:spPr>
          <a:xfrm>
            <a:off x="7035672" y="5177898"/>
            <a:ext cx="72397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imagen</a:t>
            </a:r>
            <a:endParaRPr sz="5000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251;g2d3d35d09d0_0_0">
            <a:extLst>
              <a:ext uri="{FF2B5EF4-FFF2-40B4-BE49-F238E27FC236}">
                <a16:creationId xmlns:a16="http://schemas.microsoft.com/office/drawing/2014/main" id="{3F82CBA1-CAB7-22F9-1C9F-B90960FBECFC}"/>
              </a:ext>
            </a:extLst>
          </p:cNvPr>
          <p:cNvSpPr txBox="1"/>
          <p:nvPr/>
        </p:nvSpPr>
        <p:spPr>
          <a:xfrm>
            <a:off x="7035671" y="4034039"/>
            <a:ext cx="72397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reputación</a:t>
            </a:r>
            <a:endParaRPr sz="5000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251;g2d3d35d09d0_0_0">
            <a:extLst>
              <a:ext uri="{FF2B5EF4-FFF2-40B4-BE49-F238E27FC236}">
                <a16:creationId xmlns:a16="http://schemas.microsoft.com/office/drawing/2014/main" id="{55E06A7A-1282-6304-A7F6-3C3AFFB11562}"/>
              </a:ext>
            </a:extLst>
          </p:cNvPr>
          <p:cNvSpPr txBox="1"/>
          <p:nvPr/>
        </p:nvSpPr>
        <p:spPr>
          <a:xfrm>
            <a:off x="7049319" y="1802426"/>
            <a:ext cx="72397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influencia</a:t>
            </a:r>
            <a:endParaRPr sz="5000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Google Shape;251;g2d3d35d09d0_0_0">
            <a:extLst>
              <a:ext uri="{FF2B5EF4-FFF2-40B4-BE49-F238E27FC236}">
                <a16:creationId xmlns:a16="http://schemas.microsoft.com/office/drawing/2014/main" id="{8DEBFD75-422C-849F-1D80-01235D388B19}"/>
              </a:ext>
            </a:extLst>
          </p:cNvPr>
          <p:cNvSpPr txBox="1"/>
          <p:nvPr/>
        </p:nvSpPr>
        <p:spPr>
          <a:xfrm>
            <a:off x="7035670" y="2866468"/>
            <a:ext cx="7239717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reconocimiento</a:t>
            </a:r>
            <a:endParaRPr sz="5000" i="0" u="none" strike="noStrike" cap="none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189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d3e6b15f29_0_25"/>
          <p:cNvSpPr txBox="1"/>
          <p:nvPr/>
        </p:nvSpPr>
        <p:spPr>
          <a:xfrm>
            <a:off x="1586306" y="2408714"/>
            <a:ext cx="15147929" cy="105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Las </a:t>
            </a:r>
            <a:r>
              <a:rPr lang="en-US" sz="28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dimensiones</a:t>
            </a: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sz="5000" b="1">
                <a:solidFill>
                  <a:schemeClr val="accent4"/>
                </a:solidFill>
                <a:latin typeface="Montserrat"/>
                <a:sym typeface="Montserrat"/>
              </a:rPr>
              <a:t>CREDIBILIDAD</a:t>
            </a: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28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humanitaria</a:t>
            </a:r>
            <a:r>
              <a:rPr lang="en-US" sz="28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800" b="1">
              <a:solidFill>
                <a:schemeClr val="accent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" name="Google Shape;293;g2d3e6b15f29_0_38">
            <a:extLst>
              <a:ext uri="{FF2B5EF4-FFF2-40B4-BE49-F238E27FC236}">
                <a16:creationId xmlns:a16="http://schemas.microsoft.com/office/drawing/2014/main" id="{4DB053B8-1BF2-543B-71F5-4E0BFD5B5883}"/>
              </a:ext>
            </a:extLst>
          </p:cNvPr>
          <p:cNvSpPr txBox="1"/>
          <p:nvPr/>
        </p:nvSpPr>
        <p:spPr>
          <a:xfrm>
            <a:off x="2772044" y="3735677"/>
            <a:ext cx="12223428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indent="-419100">
              <a:buSzPts val="2600"/>
              <a:buFont typeface="Noto Sans Symbols"/>
              <a:buChar char="▪"/>
            </a:pPr>
            <a:r>
              <a:rPr lang="en-US" sz="3200" b="1" err="1">
                <a:latin typeface="Open Sans"/>
                <a:ea typeface="Open Sans"/>
                <a:cs typeface="Open Sans"/>
                <a:sym typeface="Open Sans"/>
              </a:rPr>
              <a:t>Expertisia</a:t>
            </a:r>
            <a:r>
              <a:rPr lang="en-US" sz="3200" b="1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 Para ser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creíble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debe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saber de lo que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habla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tener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suficiente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experiencia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área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temática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incluso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geográfica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) a la que se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refiere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3200">
              <a:latin typeface="Open Sans"/>
              <a:ea typeface="Open Sans"/>
              <a:cs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latin typeface="Open Sans"/>
              <a:ea typeface="Open Sans"/>
              <a:cs typeface="Open Sans"/>
            </a:endParaRPr>
          </a:p>
          <a:p>
            <a:pPr marL="457200" indent="-393700">
              <a:buSzPts val="2600"/>
              <a:buFont typeface="Noto Sans Symbols"/>
              <a:buChar char="▪"/>
            </a:pPr>
            <a:r>
              <a:rPr lang="en-US" sz="3200" b="1" err="1">
                <a:latin typeface="Open Sans"/>
                <a:ea typeface="Open Sans"/>
                <a:cs typeface="Open Sans"/>
                <a:sym typeface="Open Sans"/>
              </a:rPr>
              <a:t>Fiabilidad</a:t>
            </a:r>
            <a:r>
              <a:rPr lang="en-US" sz="3200" b="1"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Para ser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creíble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debe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ser 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percibida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como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confiable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3200">
              <a:latin typeface="Open Sans"/>
              <a:ea typeface="Open Sans"/>
              <a:cs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19100">
              <a:buSzPts val="2600"/>
              <a:buFont typeface="Noto Sans Symbols"/>
              <a:buChar char="▪"/>
            </a:pPr>
            <a:r>
              <a:rPr lang="en-US" sz="3200" b="1">
                <a:latin typeface="Open Sans"/>
                <a:ea typeface="Open Sans"/>
                <a:cs typeface="Open Sans"/>
                <a:sym typeface="Open Sans"/>
              </a:rPr>
              <a:t>Buena </a:t>
            </a:r>
            <a:r>
              <a:rPr lang="en-US" sz="3200" b="1" err="1">
                <a:latin typeface="Open Sans"/>
                <a:ea typeface="Open Sans"/>
                <a:cs typeface="Open Sans"/>
                <a:sym typeface="Open Sans"/>
              </a:rPr>
              <a:t>voluntad</a:t>
            </a:r>
            <a:r>
              <a:rPr lang="en-US" sz="3200" b="1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Para ser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creíble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debe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transmitir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respeto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por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las personas y un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interés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genuino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por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err="1">
                <a:latin typeface="Open Sans"/>
                <a:ea typeface="Open Sans"/>
                <a:cs typeface="Open Sans"/>
                <a:sym typeface="Open Sans"/>
              </a:rPr>
              <a:t>bienestar</a:t>
            </a:r>
            <a:r>
              <a:rPr lang="en-US" sz="32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32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d3e6b15f29_0_38"/>
          <p:cNvSpPr txBox="1"/>
          <p:nvPr/>
        </p:nvSpPr>
        <p:spPr>
          <a:xfrm>
            <a:off x="1933675" y="2117925"/>
            <a:ext cx="1305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Dimensiones</a:t>
            </a:r>
            <a:r>
              <a:rPr lang="en-US" sz="3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b="1" err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comunicacionales</a:t>
            </a:r>
            <a:r>
              <a:rPr lang="en-US" sz="3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sz="5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REPUTACIÓN</a:t>
            </a:r>
            <a:endParaRPr sz="50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" name="Google Shape;293;g2d3e6b15f29_0_38"/>
          <p:cNvSpPr txBox="1"/>
          <p:nvPr/>
        </p:nvSpPr>
        <p:spPr>
          <a:xfrm>
            <a:off x="1219314" y="3443432"/>
            <a:ext cx="15590406" cy="569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Noto Sans Symbols"/>
              <a:buChar char="▪"/>
            </a:pPr>
            <a:r>
              <a:rPr lang="en-US" sz="2800" b="1" err="1">
                <a:latin typeface="Open Sans"/>
                <a:ea typeface="Open Sans"/>
                <a:cs typeface="Open Sans"/>
                <a:sym typeface="Open Sans"/>
              </a:rPr>
              <a:t>Visibilidad</a:t>
            </a:r>
            <a:r>
              <a:rPr lang="en-US" sz="2800" b="1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visibilidad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se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consigue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través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prominencia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pública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por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ejemplo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los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medios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comunicación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y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presencia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mercado, que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están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interrelacionados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 Las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que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tienen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presencia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amplia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tienden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recibir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más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cobertura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mediática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2800"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Noto Sans Symbols"/>
              <a:buChar char="▪"/>
            </a:pPr>
            <a:r>
              <a:rPr lang="en-US" sz="2800" b="1" err="1">
                <a:latin typeface="Open Sans"/>
                <a:ea typeface="Open Sans"/>
                <a:cs typeface="Open Sans"/>
                <a:sym typeface="Open Sans"/>
              </a:rPr>
              <a:t>Autenticidad</a:t>
            </a:r>
            <a:r>
              <a:rPr lang="en-US" sz="2800" b="1"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Está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relacionado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con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identidad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, sus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valores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fundamentales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filosofía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institucional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 Se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refleja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no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sólo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sus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mensajes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bandera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sino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también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los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comportamientos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que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demuestran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fiabilidad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8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Noto Sans Symbols"/>
              <a:buChar char="▪"/>
            </a:pPr>
            <a:r>
              <a:rPr lang="en-US" sz="2800" b="1" err="1">
                <a:latin typeface="Open Sans"/>
                <a:ea typeface="Open Sans"/>
                <a:cs typeface="Open Sans"/>
                <a:sym typeface="Open Sans"/>
              </a:rPr>
              <a:t>Consistencia</a:t>
            </a:r>
            <a:r>
              <a:rPr lang="en-US" sz="2800" b="1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Las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organizaciones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adquieren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reputación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positiva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cuando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acción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mensaje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son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coherentes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 Las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acciones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los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mensajes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deben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serlo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interna y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externamente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lograr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reputación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deseada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con las partes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interesadas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internas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800" err="1">
                <a:latin typeface="Open Sans"/>
                <a:ea typeface="Open Sans"/>
                <a:cs typeface="Open Sans"/>
                <a:sym typeface="Open Sans"/>
              </a:rPr>
              <a:t>externas</a:t>
            </a:r>
            <a:r>
              <a:rPr lang="en-US" sz="28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28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d3e6b15f29_0_52"/>
          <p:cNvSpPr txBox="1"/>
          <p:nvPr/>
        </p:nvSpPr>
        <p:spPr>
          <a:xfrm>
            <a:off x="2377375" y="2050875"/>
            <a:ext cx="13055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Dimensiones comunicacionales de la reputación</a:t>
            </a:r>
            <a:endParaRPr sz="3000" b="1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g2d3e6b15f29_0_52"/>
          <p:cNvSpPr txBox="1"/>
          <p:nvPr/>
        </p:nvSpPr>
        <p:spPr>
          <a:xfrm>
            <a:off x="1839177" y="3377671"/>
            <a:ext cx="14132095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3000" b="1" err="1">
                <a:latin typeface="Open Sans"/>
                <a:ea typeface="Open Sans"/>
                <a:cs typeface="Open Sans"/>
                <a:sym typeface="Open Sans"/>
              </a:rPr>
              <a:t>Distinción</a:t>
            </a:r>
            <a:r>
              <a:rPr lang="en-US" sz="3000" b="1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Diferenciación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los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competidores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mediante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características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exclusivas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únicas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3000"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3000" b="1" err="1">
                <a:latin typeface="Open Sans"/>
                <a:ea typeface="Open Sans"/>
                <a:cs typeface="Open Sans"/>
                <a:sym typeface="Open Sans"/>
              </a:rPr>
              <a:t>Transparencia</a:t>
            </a:r>
            <a:r>
              <a:rPr lang="en-US" sz="3000" b="1"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Compromiso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sostenido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con la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rendición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cuentas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, con sus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alcances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límites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;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uso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claro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criterios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manejo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información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300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▪"/>
            </a:pPr>
            <a:r>
              <a:rPr lang="en-US" sz="3000" b="1" err="1">
                <a:latin typeface="Open Sans"/>
                <a:ea typeface="Open Sans"/>
                <a:cs typeface="Open Sans"/>
                <a:sym typeface="Open Sans"/>
              </a:rPr>
              <a:t>Capacidad</a:t>
            </a:r>
            <a:r>
              <a:rPr lang="en-US" sz="3000" b="1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b="1" err="1">
                <a:latin typeface="Open Sans"/>
                <a:ea typeface="Open Sans"/>
                <a:cs typeface="Open Sans"/>
                <a:sym typeface="Open Sans"/>
              </a:rPr>
              <a:t>receptividad</a:t>
            </a:r>
            <a:r>
              <a:rPr lang="en-US" sz="3000" b="1"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Voluntad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organización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entablar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diálogo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con sus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interlocutores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estar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dispuesta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introducir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cambios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adecuados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función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de la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información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err="1">
                <a:latin typeface="Open Sans"/>
                <a:ea typeface="Open Sans"/>
                <a:cs typeface="Open Sans"/>
                <a:sym typeface="Open Sans"/>
              </a:rPr>
              <a:t>recibida</a:t>
            </a:r>
            <a:r>
              <a:rPr lang="en-US" sz="3000"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30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564C75AE-A71C-D420-707D-8BA4CDBE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90D07B93-2E8F-5806-7DCC-5CD686E34C41}"/>
              </a:ext>
            </a:extLst>
          </p:cNvPr>
          <p:cNvSpPr txBox="1"/>
          <p:nvPr/>
        </p:nvSpPr>
        <p:spPr>
          <a:xfrm>
            <a:off x="2136295" y="4097874"/>
            <a:ext cx="1401541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¿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Qué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es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entonces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diplomacia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 humanitarian </a:t>
            </a:r>
            <a:r>
              <a:rPr lang="en-US" sz="6500" b="1" err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pública</a:t>
            </a:r>
            <a:r>
              <a:rPr lang="en-US" sz="6500" b="1">
                <a:solidFill>
                  <a:schemeClr val="tx2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6500" b="1" i="0" u="none" strike="noStrike" cap="none">
              <a:solidFill>
                <a:schemeClr val="tx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05997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d3e6b15f29_0_65"/>
          <p:cNvSpPr txBox="1"/>
          <p:nvPr/>
        </p:nvSpPr>
        <p:spPr>
          <a:xfrm>
            <a:off x="2416754" y="2008234"/>
            <a:ext cx="13483800" cy="6905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“Es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uso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narrativas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estrategias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mediáticas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de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comunicación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parte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organización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humanitaria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posicionar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marca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desarrollar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promover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identidad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gestionar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reputación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generar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confianza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credibilidad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atraer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recursos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hacer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frente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 la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desinformación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objetivo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persuadir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 personas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tomadoras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de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decisiones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líderes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opinión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otras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audiencias locales y </a:t>
            </a:r>
            <a:r>
              <a:rPr lang="en-US" sz="35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globales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para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que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actúen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beneficio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las personas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condición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vulnerabilidad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 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respetando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principios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humanitarios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fundamentales</a:t>
            </a:r>
            <a:r>
              <a:rPr lang="en-US" sz="35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r>
              <a:rPr lang="en-US" sz="35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35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F53CD03E-2803-9488-7E1A-52FC0111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A8F59369-91A9-D9FE-C840-4E824E681FDB}"/>
              </a:ext>
            </a:extLst>
          </p:cNvPr>
          <p:cNvSpPr txBox="1"/>
          <p:nvPr/>
        </p:nvSpPr>
        <p:spPr>
          <a:xfrm>
            <a:off x="2136295" y="4598011"/>
            <a:ext cx="1401541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sym typeface="Montserrat"/>
              </a:rPr>
              <a:t>Gracias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9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3F3F3F"/>
      </a:lt1>
      <a:dk2>
        <a:srgbClr val="33394B"/>
      </a:dk2>
      <a:lt2>
        <a:srgbClr val="FFFFFF"/>
      </a:lt2>
      <a:accent1>
        <a:srgbClr val="001D41"/>
      </a:accent1>
      <a:accent2>
        <a:srgbClr val="E8E8E8"/>
      </a:accent2>
      <a:accent3>
        <a:srgbClr val="F5333F"/>
      </a:accent3>
      <a:accent4>
        <a:srgbClr val="F5333F"/>
      </a:accent4>
      <a:accent5>
        <a:srgbClr val="001D41"/>
      </a:accent5>
      <a:accent6>
        <a:srgbClr val="FF4E51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EE9237482712449971AC4496F4F58A" ma:contentTypeVersion="25" ma:contentTypeDescription="Create a new document." ma:contentTypeScope="" ma:versionID="45e01fc4eadd5c5a9d840451af431c88">
  <xsd:schema xmlns:xsd="http://www.w3.org/2001/XMLSchema" xmlns:xs="http://www.w3.org/2001/XMLSchema" xmlns:p="http://schemas.microsoft.com/office/2006/metadata/properties" xmlns:ns1="http://schemas.microsoft.com/sharepoint/v3" xmlns:ns2="133e5729-7bb1-4685-bd1f-c5e580a2ee33" xmlns:ns3="cf328f71-004c-4ec5-8aac-4c1fe87c002c" targetNamespace="http://schemas.microsoft.com/office/2006/metadata/properties" ma:root="true" ma:fieldsID="bcb19af2acd3192b52cf8b651b41e613" ns1:_="" ns2:_="" ns3:_="">
    <xsd:import namespace="http://schemas.microsoft.com/sharepoint/v3"/>
    <xsd:import namespace="133e5729-7bb1-4685-bd1f-c5e580a2ee33"/>
    <xsd:import namespace="cf328f71-004c-4ec5-8aac-4c1fe87c00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SharingLink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5729-7bb1-4685-bd1f-c5e580a2ee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cc3d5bd-c7ff-448c-a8db-21860a682db1}" ma:internalName="TaxCatchAll" ma:showField="CatchAllData" ma:web="133e5729-7bb1-4685-bd1f-c5e580a2ee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28f71-004c-4ec5-8aac-4c1fe87c00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haringLink" ma:index="21" nillable="true" ma:displayName="Sharing Link" ma:format="Dropdown" ma:internalName="SharingLink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14f832c-f6f1-485d-8901-6765a4832c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30" nillable="true" ma:displayName="Sign-off status" ma:internalName="_x0024_Resources_x003a_core_x002c_Signoff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328f71-004c-4ec5-8aac-4c1fe87c002c">
      <Terms xmlns="http://schemas.microsoft.com/office/infopath/2007/PartnerControls"/>
    </lcf76f155ced4ddcb4097134ff3c332f>
    <TaxCatchAll xmlns="133e5729-7bb1-4685-bd1f-c5e580a2ee33" xsi:nil="true"/>
    <_ip_UnifiedCompliancePolicyUIAction xmlns="http://schemas.microsoft.com/sharepoint/v3" xsi:nil="true"/>
    <_Flow_SignoffStatus xmlns="cf328f71-004c-4ec5-8aac-4c1fe87c002c" xsi:nil="true"/>
    <_ip_UnifiedCompliancePolicyProperties xmlns="http://schemas.microsoft.com/sharepoint/v3" xsi:nil="true"/>
    <SharingLink xmlns="cf328f71-004c-4ec5-8aac-4c1fe87c002c" xsi:nil="true"/>
    <SharedWithUsers xmlns="133e5729-7bb1-4685-bd1f-c5e580a2ee33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BD11DF-FAB7-4684-BADA-74CE809CAEBE}"/>
</file>

<file path=customXml/itemProps2.xml><?xml version="1.0" encoding="utf-8"?>
<ds:datastoreItem xmlns:ds="http://schemas.openxmlformats.org/officeDocument/2006/customXml" ds:itemID="{800C2265-6F73-472E-A4EF-764994D39505}">
  <ds:schemaRefs>
    <ds:schemaRef ds:uri="133e5729-7bb1-4685-bd1f-c5e580a2ee33"/>
    <ds:schemaRef ds:uri="cf328f71-004c-4ec5-8aac-4c1fe87c002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39F977-E2AE-4B28-802F-6D0E54BB2F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CORTES</dc:creator>
  <cp:revision>29</cp:revision>
  <dcterms:modified xsi:type="dcterms:W3CDTF">2025-10-01T14:25:52Z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627b15a-80ec-4ef7-8353-f32e3c89bf3e_Enabled">
    <vt:lpwstr>true</vt:lpwstr>
  </property>
  <property fmtid="{D5CDD505-2E9C-101B-9397-08002B2CF9AE}" pid="3" name="MSIP_Label_6627b15a-80ec-4ef7-8353-f32e3c89bf3e_SetDate">
    <vt:lpwstr>2022-09-26T19:41:44Z</vt:lpwstr>
  </property>
  <property fmtid="{D5CDD505-2E9C-101B-9397-08002B2CF9AE}" pid="4" name="MSIP_Label_6627b15a-80ec-4ef7-8353-f32e3c89bf3e_Method">
    <vt:lpwstr>Privileged</vt:lpwstr>
  </property>
  <property fmtid="{D5CDD505-2E9C-101B-9397-08002B2CF9AE}" pid="5" name="MSIP_Label_6627b15a-80ec-4ef7-8353-f32e3c89bf3e_Name">
    <vt:lpwstr>IFRC Internal</vt:lpwstr>
  </property>
  <property fmtid="{D5CDD505-2E9C-101B-9397-08002B2CF9AE}" pid="6" name="MSIP_Label_6627b15a-80ec-4ef7-8353-f32e3c89bf3e_SiteId">
    <vt:lpwstr>a2b53be5-734e-4e6c-ab0d-d184f60fd917</vt:lpwstr>
  </property>
  <property fmtid="{D5CDD505-2E9C-101B-9397-08002B2CF9AE}" pid="7" name="MSIP_Label_6627b15a-80ec-4ef7-8353-f32e3c89bf3e_ActionId">
    <vt:lpwstr>b891c256-39ac-4048-9561-2a483c96b77f</vt:lpwstr>
  </property>
  <property fmtid="{D5CDD505-2E9C-101B-9397-08002B2CF9AE}" pid="8" name="MSIP_Label_6627b15a-80ec-4ef7-8353-f32e3c89bf3e_ContentBits">
    <vt:lpwstr>2</vt:lpwstr>
  </property>
  <property fmtid="{D5CDD505-2E9C-101B-9397-08002B2CF9AE}" pid="9" name="ClassificationContentMarkingFooterLocations">
    <vt:lpwstr>Office Theme:2</vt:lpwstr>
  </property>
  <property fmtid="{D5CDD505-2E9C-101B-9397-08002B2CF9AE}" pid="10" name="ClassificationContentMarkingFooterText">
    <vt:lpwstr>Internal</vt:lpwstr>
  </property>
  <property fmtid="{D5CDD505-2E9C-101B-9397-08002B2CF9AE}" pid="11" name="ContentTypeId">
    <vt:lpwstr>0x01010088EE9237482712449971AC4496F4F58A</vt:lpwstr>
  </property>
  <property fmtid="{D5CDD505-2E9C-101B-9397-08002B2CF9AE}" pid="12" name="MediaServiceImageTags">
    <vt:lpwstr/>
  </property>
  <property fmtid="{D5CDD505-2E9C-101B-9397-08002B2CF9AE}" pid="13" name="Order">
    <vt:r8>2288500</vt:r8>
  </property>
  <property fmtid="{D5CDD505-2E9C-101B-9397-08002B2CF9AE}" pid="14" name="xd_Signature">
    <vt:bool>false</vt:bool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</Properties>
</file>