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33"/>
  </p:notesMasterIdLst>
  <p:sldIdLst>
    <p:sldId id="267" r:id="rId6"/>
    <p:sldId id="282" r:id="rId7"/>
    <p:sldId id="272" r:id="rId8"/>
    <p:sldId id="269" r:id="rId9"/>
    <p:sldId id="256" r:id="rId10"/>
    <p:sldId id="259" r:id="rId11"/>
    <p:sldId id="283" r:id="rId12"/>
    <p:sldId id="285" r:id="rId13"/>
    <p:sldId id="284" r:id="rId14"/>
    <p:sldId id="273" r:id="rId15"/>
    <p:sldId id="262" r:id="rId16"/>
    <p:sldId id="260" r:id="rId17"/>
    <p:sldId id="261" r:id="rId18"/>
    <p:sldId id="286" r:id="rId19"/>
    <p:sldId id="277" r:id="rId20"/>
    <p:sldId id="288" r:id="rId21"/>
    <p:sldId id="287" r:id="rId22"/>
    <p:sldId id="279" r:id="rId23"/>
    <p:sldId id="280" r:id="rId24"/>
    <p:sldId id="289" r:id="rId25"/>
    <p:sldId id="4152" r:id="rId26"/>
    <p:sldId id="4109" r:id="rId27"/>
    <p:sldId id="4136" r:id="rId28"/>
    <p:sldId id="4091" r:id="rId29"/>
    <p:sldId id="4093" r:id="rId30"/>
    <p:sldId id="4151" r:id="rId31"/>
    <p:sldId id="28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1E41"/>
    <a:srgbClr val="123048"/>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4C6439-8006-8AA0-5E8C-351D591D1E0C}" v="19" dt="2025-10-01T14:15:54.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222" autoAdjust="0"/>
  </p:normalViewPr>
  <p:slideViewPr>
    <p:cSldViewPr snapToGrid="0">
      <p:cViewPr varScale="1">
        <p:scale>
          <a:sx n="45" d="100"/>
          <a:sy n="45" d="100"/>
        </p:scale>
        <p:origin x="149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a ARROYO BARRANTES" userId="S::susana.arroyo@ifrc.org::43f89608-4679-48ff-a816-9b8d202c366e" providerId="AD" clId="Web-{094C6439-8006-8AA0-5E8C-351D591D1E0C}"/>
    <pc:docChg chg="modSld">
      <pc:chgData name="Susana ARROYO BARRANTES" userId="S::susana.arroyo@ifrc.org::43f89608-4679-48ff-a816-9b8d202c366e" providerId="AD" clId="Web-{094C6439-8006-8AA0-5E8C-351D591D1E0C}" dt="2025-10-01T14:15:54.652" v="11" actId="1076"/>
      <pc:docMkLst>
        <pc:docMk/>
      </pc:docMkLst>
      <pc:sldChg chg="modSp">
        <pc:chgData name="Susana ARROYO BARRANTES" userId="S::susana.arroyo@ifrc.org::43f89608-4679-48ff-a816-9b8d202c366e" providerId="AD" clId="Web-{094C6439-8006-8AA0-5E8C-351D591D1E0C}" dt="2025-10-01T14:15:54.652" v="11" actId="1076"/>
        <pc:sldMkLst>
          <pc:docMk/>
          <pc:sldMk cId="535017032" sldId="4091"/>
        </pc:sldMkLst>
        <pc:spChg chg="mod">
          <ac:chgData name="Susana ARROYO BARRANTES" userId="S::susana.arroyo@ifrc.org::43f89608-4679-48ff-a816-9b8d202c366e" providerId="AD" clId="Web-{094C6439-8006-8AA0-5E8C-351D591D1E0C}" dt="2025-10-01T14:15:25.699" v="9" actId="1076"/>
          <ac:spMkLst>
            <pc:docMk/>
            <pc:sldMk cId="535017032" sldId="4091"/>
            <ac:spMk id="10" creationId="{A2A567C6-9F91-9162-E03F-FC9B525F80AE}"/>
          </ac:spMkLst>
        </pc:spChg>
        <pc:spChg chg="mod">
          <ac:chgData name="Susana ARROYO BARRANTES" userId="S::susana.arroyo@ifrc.org::43f89608-4679-48ff-a816-9b8d202c366e" providerId="AD" clId="Web-{094C6439-8006-8AA0-5E8C-351D591D1E0C}" dt="2025-10-01T14:15:54.652" v="11" actId="1076"/>
          <ac:spMkLst>
            <pc:docMk/>
            <pc:sldMk cId="535017032" sldId="4091"/>
            <ac:spMk id="35" creationId="{D36D5FFA-6E79-40CF-39FE-8CBB240B3002}"/>
          </ac:spMkLst>
        </pc:spChg>
      </pc:sldChg>
      <pc:sldChg chg="modSp">
        <pc:chgData name="Susana ARROYO BARRANTES" userId="S::susana.arroyo@ifrc.org::43f89608-4679-48ff-a816-9b8d202c366e" providerId="AD" clId="Web-{094C6439-8006-8AA0-5E8C-351D591D1E0C}" dt="2025-10-01T14:12:44.146" v="7" actId="20577"/>
        <pc:sldMkLst>
          <pc:docMk/>
          <pc:sldMk cId="279960162" sldId="4152"/>
        </pc:sldMkLst>
        <pc:spChg chg="mod">
          <ac:chgData name="Susana ARROYO BARRANTES" userId="S::susana.arroyo@ifrc.org::43f89608-4679-48ff-a816-9b8d202c366e" providerId="AD" clId="Web-{094C6439-8006-8AA0-5E8C-351D591D1E0C}" dt="2025-10-01T14:12:44.146" v="7" actId="20577"/>
          <ac:spMkLst>
            <pc:docMk/>
            <pc:sldMk cId="279960162" sldId="4152"/>
            <ac:spMk id="4" creationId="{BD64728D-CFC9-07C9-FB42-1842A9F09C7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7FF4B5-FC89-4C37-AE4F-953690D3CFCE}" type="doc">
      <dgm:prSet loTypeId="urn:microsoft.com/office/officeart/2005/8/layout/cycle1" loCatId="cycle" qsTypeId="urn:microsoft.com/office/officeart/2005/8/quickstyle/simple1" qsCatId="simple" csTypeId="urn:microsoft.com/office/officeart/2005/8/colors/accent0_3" csCatId="mainScheme" phldr="1"/>
      <dgm:spPr/>
      <dgm:t>
        <a:bodyPr/>
        <a:lstStyle/>
        <a:p>
          <a:endParaRPr lang="es-419"/>
        </a:p>
      </dgm:t>
    </dgm:pt>
    <dgm:pt modelId="{C3DF36B1-E763-4772-B2ED-50C06D92B08D}">
      <dgm:prSet phldrT="[Text]" custT="1"/>
      <dgm:spPr/>
      <dgm:t>
        <a:bodyPr/>
        <a:lstStyle/>
        <a:p>
          <a:r>
            <a:rPr lang="es-419" sz="2000" b="1" dirty="0">
              <a:solidFill>
                <a:schemeClr val="bg2">
                  <a:lumMod val="10000"/>
                </a:schemeClr>
              </a:solidFill>
            </a:rPr>
            <a:t>Política</a:t>
          </a:r>
        </a:p>
        <a:p>
          <a:r>
            <a:rPr lang="es-419" sz="1400" b="1" dirty="0">
              <a:solidFill>
                <a:schemeClr val="bg2">
                  <a:lumMod val="10000"/>
                </a:schemeClr>
              </a:solidFill>
            </a:rPr>
            <a:t>(internacional, nacional, local)</a:t>
          </a:r>
          <a:endParaRPr lang="es-419" sz="2000" b="1" dirty="0">
            <a:solidFill>
              <a:schemeClr val="bg2">
                <a:lumMod val="10000"/>
              </a:schemeClr>
            </a:solidFill>
          </a:endParaRPr>
        </a:p>
      </dgm:t>
    </dgm:pt>
    <dgm:pt modelId="{701DD86C-5CBA-499C-9756-1161B579AADA}" type="parTrans" cxnId="{E99635A1-6BFB-4D1A-9D1F-F7188198E97B}">
      <dgm:prSet/>
      <dgm:spPr/>
      <dgm:t>
        <a:bodyPr/>
        <a:lstStyle/>
        <a:p>
          <a:endParaRPr lang="es-419"/>
        </a:p>
      </dgm:t>
    </dgm:pt>
    <dgm:pt modelId="{D283F77F-9C70-43ED-A556-FFFE7506B3C1}" type="sibTrans" cxnId="{E99635A1-6BFB-4D1A-9D1F-F7188198E97B}">
      <dgm:prSet/>
      <dgm:spPr>
        <a:solidFill>
          <a:srgbClr val="C00000"/>
        </a:solidFill>
      </dgm:spPr>
      <dgm:t>
        <a:bodyPr/>
        <a:lstStyle/>
        <a:p>
          <a:endParaRPr lang="es-419"/>
        </a:p>
      </dgm:t>
    </dgm:pt>
    <dgm:pt modelId="{8A536AB0-05EB-467D-9235-4CBBAF39B7CE}">
      <dgm:prSet phldrT="[Text]" custT="1"/>
      <dgm:spPr/>
      <dgm:t>
        <a:bodyPr/>
        <a:lstStyle/>
        <a:p>
          <a:r>
            <a:rPr lang="es-419" sz="2000" b="1" dirty="0">
              <a:solidFill>
                <a:schemeClr val="bg1"/>
              </a:solidFill>
            </a:rPr>
            <a:t>Economía y finanzas</a:t>
          </a:r>
        </a:p>
      </dgm:t>
    </dgm:pt>
    <dgm:pt modelId="{7EBCEE7B-C2F3-4E6E-8A70-6EE3E914C1C2}" type="parTrans" cxnId="{76BAD6EC-A518-4BB6-8B53-995F52913AAF}">
      <dgm:prSet/>
      <dgm:spPr/>
      <dgm:t>
        <a:bodyPr/>
        <a:lstStyle/>
        <a:p>
          <a:endParaRPr lang="es-419"/>
        </a:p>
      </dgm:t>
    </dgm:pt>
    <dgm:pt modelId="{E1946F79-24AF-4A4C-8EF6-CDCF80490637}" type="sibTrans" cxnId="{76BAD6EC-A518-4BB6-8B53-995F52913AAF}">
      <dgm:prSet/>
      <dgm:spPr>
        <a:solidFill>
          <a:srgbClr val="C00000"/>
        </a:solidFill>
      </dgm:spPr>
      <dgm:t>
        <a:bodyPr/>
        <a:lstStyle/>
        <a:p>
          <a:endParaRPr lang="es-419"/>
        </a:p>
      </dgm:t>
    </dgm:pt>
    <dgm:pt modelId="{06FE1CC6-21D4-443B-8CFB-5EF0A0D20A49}">
      <dgm:prSet phldrT="[Text]" custT="1"/>
      <dgm:spPr/>
      <dgm:t>
        <a:bodyPr/>
        <a:lstStyle/>
        <a:p>
          <a:r>
            <a:rPr lang="es-419" sz="2000" b="1" dirty="0">
              <a:solidFill>
                <a:schemeClr val="bg2">
                  <a:lumMod val="10000"/>
                </a:schemeClr>
              </a:solidFill>
            </a:rPr>
            <a:t>Legislación regulaciones</a:t>
          </a:r>
        </a:p>
      </dgm:t>
    </dgm:pt>
    <dgm:pt modelId="{3918D651-998F-41AD-B293-6977DB1EBC8E}" type="parTrans" cxnId="{C1DAA1C7-B274-4B9F-A1B4-578CB7576ACC}">
      <dgm:prSet/>
      <dgm:spPr/>
      <dgm:t>
        <a:bodyPr/>
        <a:lstStyle/>
        <a:p>
          <a:endParaRPr lang="es-419"/>
        </a:p>
      </dgm:t>
    </dgm:pt>
    <dgm:pt modelId="{D1106A7E-80D4-4CC9-9B34-1D2C373BB674}" type="sibTrans" cxnId="{C1DAA1C7-B274-4B9F-A1B4-578CB7576ACC}">
      <dgm:prSet/>
      <dgm:spPr>
        <a:solidFill>
          <a:srgbClr val="C00000"/>
        </a:solidFill>
      </dgm:spPr>
      <dgm:t>
        <a:bodyPr/>
        <a:lstStyle/>
        <a:p>
          <a:endParaRPr lang="es-419"/>
        </a:p>
      </dgm:t>
    </dgm:pt>
    <dgm:pt modelId="{7AECE4C0-6FD7-4D8B-BA30-C3F9546B9882}">
      <dgm:prSet phldrT="[Text]" custT="1"/>
      <dgm:spPr/>
      <dgm:t>
        <a:bodyPr/>
        <a:lstStyle/>
        <a:p>
          <a:r>
            <a:rPr lang="es-419" sz="2000" b="1" dirty="0">
              <a:solidFill>
                <a:schemeClr val="bg2">
                  <a:lumMod val="10000"/>
                </a:schemeClr>
              </a:solidFill>
            </a:rPr>
            <a:t>Actores terreno y sedes </a:t>
          </a:r>
        </a:p>
      </dgm:t>
    </dgm:pt>
    <dgm:pt modelId="{831F2A5A-19FC-4B77-9935-F1C06D34BEF1}" type="parTrans" cxnId="{C3476DC2-696D-4F7E-9A07-E8E576B5C93C}">
      <dgm:prSet/>
      <dgm:spPr/>
      <dgm:t>
        <a:bodyPr/>
        <a:lstStyle/>
        <a:p>
          <a:endParaRPr lang="es-419"/>
        </a:p>
      </dgm:t>
    </dgm:pt>
    <dgm:pt modelId="{1E956578-C415-4C9A-B7E8-725EB3B99439}" type="sibTrans" cxnId="{C3476DC2-696D-4F7E-9A07-E8E576B5C93C}">
      <dgm:prSet/>
      <dgm:spPr>
        <a:solidFill>
          <a:srgbClr val="C00000"/>
        </a:solidFill>
      </dgm:spPr>
      <dgm:t>
        <a:bodyPr/>
        <a:lstStyle/>
        <a:p>
          <a:endParaRPr lang="es-419"/>
        </a:p>
      </dgm:t>
    </dgm:pt>
    <dgm:pt modelId="{CFC07907-CE6D-48EC-9DF7-33B195DFE782}">
      <dgm:prSet phldrT="[Text]" custT="1"/>
      <dgm:spPr/>
      <dgm:t>
        <a:bodyPr/>
        <a:lstStyle/>
        <a:p>
          <a:r>
            <a:rPr lang="es-419" sz="2000" b="1" dirty="0">
              <a:solidFill>
                <a:schemeClr val="bg2">
                  <a:lumMod val="10000"/>
                </a:schemeClr>
              </a:solidFill>
            </a:rPr>
            <a:t>Respuesta institucional</a:t>
          </a:r>
        </a:p>
      </dgm:t>
    </dgm:pt>
    <dgm:pt modelId="{FBFCAA41-C121-4849-BDD9-54306B37F087}" type="parTrans" cxnId="{2F64C70D-4CCA-435B-8ADD-2D6686E843ED}">
      <dgm:prSet/>
      <dgm:spPr/>
      <dgm:t>
        <a:bodyPr/>
        <a:lstStyle/>
        <a:p>
          <a:endParaRPr lang="es-419"/>
        </a:p>
      </dgm:t>
    </dgm:pt>
    <dgm:pt modelId="{A627209B-0CB9-4D75-93B2-1DA9CB0876E2}" type="sibTrans" cxnId="{2F64C70D-4CCA-435B-8ADD-2D6686E843ED}">
      <dgm:prSet/>
      <dgm:spPr>
        <a:solidFill>
          <a:srgbClr val="C00000"/>
        </a:solidFill>
      </dgm:spPr>
      <dgm:t>
        <a:bodyPr/>
        <a:lstStyle/>
        <a:p>
          <a:endParaRPr lang="es-419"/>
        </a:p>
      </dgm:t>
    </dgm:pt>
    <dgm:pt modelId="{7D5A2855-AC6B-446E-BF98-132BDC99B51A}">
      <dgm:prSet phldrT="[Text]" custT="1"/>
      <dgm:spPr/>
      <dgm:t>
        <a:bodyPr/>
        <a:lstStyle/>
        <a:p>
          <a:r>
            <a:rPr lang="es-419" sz="2000" b="1" kern="1200" dirty="0">
              <a:solidFill>
                <a:schemeClr val="bg2">
                  <a:lumMod val="10000"/>
                </a:schemeClr>
              </a:solidFill>
            </a:rPr>
            <a:t>Personas </a:t>
          </a:r>
          <a:r>
            <a:rPr lang="es-419" sz="2000" b="1" kern="1200" dirty="0">
              <a:solidFill>
                <a:schemeClr val="bg2">
                  <a:lumMod val="10000"/>
                </a:schemeClr>
              </a:solidFill>
              <a:latin typeface="Aptos" panose="02110004020202020204"/>
              <a:ea typeface="+mn-ea"/>
              <a:cs typeface="+mn-cs"/>
            </a:rPr>
            <a:t>necesidades</a:t>
          </a:r>
        </a:p>
        <a:p>
          <a:r>
            <a:rPr lang="es-419" sz="2000" b="1" kern="1200" dirty="0">
              <a:solidFill>
                <a:schemeClr val="bg2">
                  <a:lumMod val="10000"/>
                </a:schemeClr>
              </a:solidFill>
              <a:latin typeface="Aptos" panose="02110004020202020204"/>
              <a:ea typeface="+mn-ea"/>
              <a:cs typeface="+mn-cs"/>
            </a:rPr>
            <a:t>+</a:t>
          </a:r>
        </a:p>
        <a:p>
          <a:r>
            <a:rPr lang="es-419" sz="2000" b="1" kern="1200" dirty="0">
              <a:solidFill>
                <a:schemeClr val="bg2">
                  <a:lumMod val="10000"/>
                </a:schemeClr>
              </a:solidFill>
              <a:latin typeface="Aptos" panose="02110004020202020204"/>
              <a:ea typeface="+mn-ea"/>
              <a:cs typeface="+mn-cs"/>
            </a:rPr>
            <a:t>protección</a:t>
          </a:r>
        </a:p>
      </dgm:t>
    </dgm:pt>
    <dgm:pt modelId="{B4460DD1-5012-46B5-8A7A-BA70626786EE}" type="parTrans" cxnId="{96EB1117-6887-4806-9BA5-C77D5ABC3BF8}">
      <dgm:prSet/>
      <dgm:spPr/>
      <dgm:t>
        <a:bodyPr/>
        <a:lstStyle/>
        <a:p>
          <a:endParaRPr lang="es-MX"/>
        </a:p>
      </dgm:t>
    </dgm:pt>
    <dgm:pt modelId="{9F8FB118-43BF-49BD-AD51-5F6B3DD36B34}" type="sibTrans" cxnId="{96EB1117-6887-4806-9BA5-C77D5ABC3BF8}">
      <dgm:prSet/>
      <dgm:spPr>
        <a:solidFill>
          <a:srgbClr val="C00000"/>
        </a:solidFill>
      </dgm:spPr>
      <dgm:t>
        <a:bodyPr/>
        <a:lstStyle/>
        <a:p>
          <a:endParaRPr lang="es-MX"/>
        </a:p>
      </dgm:t>
    </dgm:pt>
    <dgm:pt modelId="{48BB2392-0D59-4C72-AEDB-6D9019C7EA1F}" type="pres">
      <dgm:prSet presAssocID="{827FF4B5-FC89-4C37-AE4F-953690D3CFCE}" presName="cycle" presStyleCnt="0">
        <dgm:presLayoutVars>
          <dgm:dir/>
          <dgm:resizeHandles val="exact"/>
        </dgm:presLayoutVars>
      </dgm:prSet>
      <dgm:spPr/>
    </dgm:pt>
    <dgm:pt modelId="{ED130D69-CB87-49BE-ABAE-4778D599AF45}" type="pres">
      <dgm:prSet presAssocID="{C3DF36B1-E763-4772-B2ED-50C06D92B08D}" presName="dummy" presStyleCnt="0"/>
      <dgm:spPr/>
    </dgm:pt>
    <dgm:pt modelId="{38981C88-F4A8-4849-9F76-698F2F9FE91F}" type="pres">
      <dgm:prSet presAssocID="{C3DF36B1-E763-4772-B2ED-50C06D92B08D}" presName="node" presStyleLbl="revTx" presStyleIdx="0" presStyleCnt="6" custScaleX="154060">
        <dgm:presLayoutVars>
          <dgm:bulletEnabled val="1"/>
        </dgm:presLayoutVars>
      </dgm:prSet>
      <dgm:spPr/>
    </dgm:pt>
    <dgm:pt modelId="{D411FC41-EFDD-4965-8466-A06598BB8DDB}" type="pres">
      <dgm:prSet presAssocID="{D283F77F-9C70-43ED-A556-FFFE7506B3C1}" presName="sibTrans" presStyleLbl="node1" presStyleIdx="0" presStyleCnt="6"/>
      <dgm:spPr/>
    </dgm:pt>
    <dgm:pt modelId="{B5139B2D-DB29-4783-B3D2-0EF501E5D240}" type="pres">
      <dgm:prSet presAssocID="{8A536AB0-05EB-467D-9235-4CBBAF39B7CE}" presName="dummy" presStyleCnt="0"/>
      <dgm:spPr/>
    </dgm:pt>
    <dgm:pt modelId="{DE6223F0-190B-47CF-8963-71F7542CFA0C}" type="pres">
      <dgm:prSet presAssocID="{8A536AB0-05EB-467D-9235-4CBBAF39B7CE}" presName="node" presStyleLbl="revTx" presStyleIdx="1" presStyleCnt="6" custScaleX="153146">
        <dgm:presLayoutVars>
          <dgm:bulletEnabled val="1"/>
        </dgm:presLayoutVars>
      </dgm:prSet>
      <dgm:spPr/>
    </dgm:pt>
    <dgm:pt modelId="{BEDA57D2-21F1-48F8-84F6-CE3F1D2DE3BB}" type="pres">
      <dgm:prSet presAssocID="{E1946F79-24AF-4A4C-8EF6-CDCF80490637}" presName="sibTrans" presStyleLbl="node1" presStyleIdx="1" presStyleCnt="6"/>
      <dgm:spPr/>
    </dgm:pt>
    <dgm:pt modelId="{2643E2D4-A442-4245-8E5D-D233C7FC8FB5}" type="pres">
      <dgm:prSet presAssocID="{06FE1CC6-21D4-443B-8CFB-5EF0A0D20A49}" presName="dummy" presStyleCnt="0"/>
      <dgm:spPr/>
    </dgm:pt>
    <dgm:pt modelId="{008EC452-357F-4E0C-8D57-D7406E4BC0DF}" type="pres">
      <dgm:prSet presAssocID="{06FE1CC6-21D4-443B-8CFB-5EF0A0D20A49}" presName="node" presStyleLbl="revTx" presStyleIdx="2" presStyleCnt="6" custScaleX="153020" custRadScaleRad="106000" custRadScaleInc="-26073">
        <dgm:presLayoutVars>
          <dgm:bulletEnabled val="1"/>
        </dgm:presLayoutVars>
      </dgm:prSet>
      <dgm:spPr/>
    </dgm:pt>
    <dgm:pt modelId="{B446B32F-4ACE-42E9-B07E-2DBDCEAA15D4}" type="pres">
      <dgm:prSet presAssocID="{D1106A7E-80D4-4CC9-9B34-1D2C373BB674}" presName="sibTrans" presStyleLbl="node1" presStyleIdx="2" presStyleCnt="6"/>
      <dgm:spPr/>
    </dgm:pt>
    <dgm:pt modelId="{8EEAEAD7-8E24-47CE-9F46-6AE43E39E25A}" type="pres">
      <dgm:prSet presAssocID="{7AECE4C0-6FD7-4D8B-BA30-C3F9546B9882}" presName="dummy" presStyleCnt="0"/>
      <dgm:spPr/>
    </dgm:pt>
    <dgm:pt modelId="{C343F821-E645-4BE7-9ECE-48DBBAA15915}" type="pres">
      <dgm:prSet presAssocID="{7AECE4C0-6FD7-4D8B-BA30-C3F9546B9882}" presName="node" presStyleLbl="revTx" presStyleIdx="3" presStyleCnt="6">
        <dgm:presLayoutVars>
          <dgm:bulletEnabled val="1"/>
        </dgm:presLayoutVars>
      </dgm:prSet>
      <dgm:spPr/>
    </dgm:pt>
    <dgm:pt modelId="{8F540EA5-5E01-4B41-AE58-F71FA48ED725}" type="pres">
      <dgm:prSet presAssocID="{1E956578-C415-4C9A-B7E8-725EB3B99439}" presName="sibTrans" presStyleLbl="node1" presStyleIdx="3" presStyleCnt="6"/>
      <dgm:spPr/>
    </dgm:pt>
    <dgm:pt modelId="{AE213462-422B-416E-B1C5-433D02333057}" type="pres">
      <dgm:prSet presAssocID="{CFC07907-CE6D-48EC-9DF7-33B195DFE782}" presName="dummy" presStyleCnt="0"/>
      <dgm:spPr/>
    </dgm:pt>
    <dgm:pt modelId="{6411D351-A927-46DE-8D0A-1C65EAC39AEA}" type="pres">
      <dgm:prSet presAssocID="{CFC07907-CE6D-48EC-9DF7-33B195DFE782}" presName="node" presStyleLbl="revTx" presStyleIdx="4" presStyleCnt="6" custScaleX="145053">
        <dgm:presLayoutVars>
          <dgm:bulletEnabled val="1"/>
        </dgm:presLayoutVars>
      </dgm:prSet>
      <dgm:spPr/>
    </dgm:pt>
    <dgm:pt modelId="{D45FE35A-E693-4FD7-8916-8203BC100E9D}" type="pres">
      <dgm:prSet presAssocID="{A627209B-0CB9-4D75-93B2-1DA9CB0876E2}" presName="sibTrans" presStyleLbl="node1" presStyleIdx="4" presStyleCnt="6" custScaleX="111616" custLinFactNeighborX="3601" custLinFactNeighborY="861"/>
      <dgm:spPr/>
    </dgm:pt>
    <dgm:pt modelId="{3A940E99-69D7-4825-BE5A-340A06B31C3A}" type="pres">
      <dgm:prSet presAssocID="{7D5A2855-AC6B-446E-BF98-132BDC99B51A}" presName="dummy" presStyleCnt="0"/>
      <dgm:spPr/>
    </dgm:pt>
    <dgm:pt modelId="{9CBC93B6-5CBA-46B2-A5D5-6537F6B2F580}" type="pres">
      <dgm:prSet presAssocID="{7D5A2855-AC6B-446E-BF98-132BDC99B51A}" presName="node" presStyleLbl="revTx" presStyleIdx="5" presStyleCnt="6" custScaleX="170005" custScaleY="140080" custRadScaleRad="107553" custRadScaleInc="-9564">
        <dgm:presLayoutVars>
          <dgm:bulletEnabled val="1"/>
        </dgm:presLayoutVars>
      </dgm:prSet>
      <dgm:spPr/>
    </dgm:pt>
    <dgm:pt modelId="{06AF3B53-D472-4CA3-9A84-05B0C3433C5C}" type="pres">
      <dgm:prSet presAssocID="{9F8FB118-43BF-49BD-AD51-5F6B3DD36B34}" presName="sibTrans" presStyleLbl="node1" presStyleIdx="5" presStyleCnt="6"/>
      <dgm:spPr/>
    </dgm:pt>
  </dgm:ptLst>
  <dgm:cxnLst>
    <dgm:cxn modelId="{C7B21406-B57B-4FB0-AF7E-979C2B0FD1F3}" type="presOf" srcId="{9F8FB118-43BF-49BD-AD51-5F6B3DD36B34}" destId="{06AF3B53-D472-4CA3-9A84-05B0C3433C5C}" srcOrd="0" destOrd="0" presId="urn:microsoft.com/office/officeart/2005/8/layout/cycle1"/>
    <dgm:cxn modelId="{2F64C70D-4CCA-435B-8ADD-2D6686E843ED}" srcId="{827FF4B5-FC89-4C37-AE4F-953690D3CFCE}" destId="{CFC07907-CE6D-48EC-9DF7-33B195DFE782}" srcOrd="4" destOrd="0" parTransId="{FBFCAA41-C121-4849-BDD9-54306B37F087}" sibTransId="{A627209B-0CB9-4D75-93B2-1DA9CB0876E2}"/>
    <dgm:cxn modelId="{B2B8DC10-31A0-4E80-BDDD-BE7F807D6601}" type="presOf" srcId="{D1106A7E-80D4-4CC9-9B34-1D2C373BB674}" destId="{B446B32F-4ACE-42E9-B07E-2DBDCEAA15D4}" srcOrd="0" destOrd="0" presId="urn:microsoft.com/office/officeart/2005/8/layout/cycle1"/>
    <dgm:cxn modelId="{96EB1117-6887-4806-9BA5-C77D5ABC3BF8}" srcId="{827FF4B5-FC89-4C37-AE4F-953690D3CFCE}" destId="{7D5A2855-AC6B-446E-BF98-132BDC99B51A}" srcOrd="5" destOrd="0" parTransId="{B4460DD1-5012-46B5-8A7A-BA70626786EE}" sibTransId="{9F8FB118-43BF-49BD-AD51-5F6B3DD36B34}"/>
    <dgm:cxn modelId="{950E662D-F0D7-4C42-B15A-C432599E0532}" type="presOf" srcId="{7D5A2855-AC6B-446E-BF98-132BDC99B51A}" destId="{9CBC93B6-5CBA-46B2-A5D5-6537F6B2F580}" srcOrd="0" destOrd="0" presId="urn:microsoft.com/office/officeart/2005/8/layout/cycle1"/>
    <dgm:cxn modelId="{31652367-78BA-4FA2-8A27-BC304F76E200}" type="presOf" srcId="{1E956578-C415-4C9A-B7E8-725EB3B99439}" destId="{8F540EA5-5E01-4B41-AE58-F71FA48ED725}" srcOrd="0" destOrd="0" presId="urn:microsoft.com/office/officeart/2005/8/layout/cycle1"/>
    <dgm:cxn modelId="{63E15D74-87DF-448B-B8F7-3A5ACBA9F5B1}" type="presOf" srcId="{06FE1CC6-21D4-443B-8CFB-5EF0A0D20A49}" destId="{008EC452-357F-4E0C-8D57-D7406E4BC0DF}" srcOrd="0" destOrd="0" presId="urn:microsoft.com/office/officeart/2005/8/layout/cycle1"/>
    <dgm:cxn modelId="{02D6D856-16B7-494D-BBCD-F79939E46D87}" type="presOf" srcId="{E1946F79-24AF-4A4C-8EF6-CDCF80490637}" destId="{BEDA57D2-21F1-48F8-84F6-CE3F1D2DE3BB}" srcOrd="0" destOrd="0" presId="urn:microsoft.com/office/officeart/2005/8/layout/cycle1"/>
    <dgm:cxn modelId="{2D26B97D-B0BC-4585-B589-84D908AE8FB1}" type="presOf" srcId="{C3DF36B1-E763-4772-B2ED-50C06D92B08D}" destId="{38981C88-F4A8-4849-9F76-698F2F9FE91F}" srcOrd="0" destOrd="0" presId="urn:microsoft.com/office/officeart/2005/8/layout/cycle1"/>
    <dgm:cxn modelId="{6B590B99-5D87-4DA8-98EC-43776DBA9DBB}" type="presOf" srcId="{827FF4B5-FC89-4C37-AE4F-953690D3CFCE}" destId="{48BB2392-0D59-4C72-AEDB-6D9019C7EA1F}" srcOrd="0" destOrd="0" presId="urn:microsoft.com/office/officeart/2005/8/layout/cycle1"/>
    <dgm:cxn modelId="{03A5609E-0983-4056-A5DE-3FDDB1FF961C}" type="presOf" srcId="{D283F77F-9C70-43ED-A556-FFFE7506B3C1}" destId="{D411FC41-EFDD-4965-8466-A06598BB8DDB}" srcOrd="0" destOrd="0" presId="urn:microsoft.com/office/officeart/2005/8/layout/cycle1"/>
    <dgm:cxn modelId="{E99635A1-6BFB-4D1A-9D1F-F7188198E97B}" srcId="{827FF4B5-FC89-4C37-AE4F-953690D3CFCE}" destId="{C3DF36B1-E763-4772-B2ED-50C06D92B08D}" srcOrd="0" destOrd="0" parTransId="{701DD86C-5CBA-499C-9756-1161B579AADA}" sibTransId="{D283F77F-9C70-43ED-A556-FFFE7506B3C1}"/>
    <dgm:cxn modelId="{676B52BF-83DE-4DEF-9410-5CE4940D07E3}" type="presOf" srcId="{8A536AB0-05EB-467D-9235-4CBBAF39B7CE}" destId="{DE6223F0-190B-47CF-8963-71F7542CFA0C}" srcOrd="0" destOrd="0" presId="urn:microsoft.com/office/officeart/2005/8/layout/cycle1"/>
    <dgm:cxn modelId="{C3476DC2-696D-4F7E-9A07-E8E576B5C93C}" srcId="{827FF4B5-FC89-4C37-AE4F-953690D3CFCE}" destId="{7AECE4C0-6FD7-4D8B-BA30-C3F9546B9882}" srcOrd="3" destOrd="0" parTransId="{831F2A5A-19FC-4B77-9935-F1C06D34BEF1}" sibTransId="{1E956578-C415-4C9A-B7E8-725EB3B99439}"/>
    <dgm:cxn modelId="{C1DAA1C7-B274-4B9F-A1B4-578CB7576ACC}" srcId="{827FF4B5-FC89-4C37-AE4F-953690D3CFCE}" destId="{06FE1CC6-21D4-443B-8CFB-5EF0A0D20A49}" srcOrd="2" destOrd="0" parTransId="{3918D651-998F-41AD-B293-6977DB1EBC8E}" sibTransId="{D1106A7E-80D4-4CC9-9B34-1D2C373BB674}"/>
    <dgm:cxn modelId="{157202CB-E885-489F-80A3-78B5FE39D55A}" type="presOf" srcId="{CFC07907-CE6D-48EC-9DF7-33B195DFE782}" destId="{6411D351-A927-46DE-8D0A-1C65EAC39AEA}" srcOrd="0" destOrd="0" presId="urn:microsoft.com/office/officeart/2005/8/layout/cycle1"/>
    <dgm:cxn modelId="{46DADBCB-BE43-4DAE-98DC-8EEA6D7E96A5}" type="presOf" srcId="{A627209B-0CB9-4D75-93B2-1DA9CB0876E2}" destId="{D45FE35A-E693-4FD7-8916-8203BC100E9D}" srcOrd="0" destOrd="0" presId="urn:microsoft.com/office/officeart/2005/8/layout/cycle1"/>
    <dgm:cxn modelId="{A33542DC-B459-4A80-8295-FAA53137A93D}" type="presOf" srcId="{7AECE4C0-6FD7-4D8B-BA30-C3F9546B9882}" destId="{C343F821-E645-4BE7-9ECE-48DBBAA15915}" srcOrd="0" destOrd="0" presId="urn:microsoft.com/office/officeart/2005/8/layout/cycle1"/>
    <dgm:cxn modelId="{76BAD6EC-A518-4BB6-8B53-995F52913AAF}" srcId="{827FF4B5-FC89-4C37-AE4F-953690D3CFCE}" destId="{8A536AB0-05EB-467D-9235-4CBBAF39B7CE}" srcOrd="1" destOrd="0" parTransId="{7EBCEE7B-C2F3-4E6E-8A70-6EE3E914C1C2}" sibTransId="{E1946F79-24AF-4A4C-8EF6-CDCF80490637}"/>
    <dgm:cxn modelId="{34E29892-89D9-4888-9B55-258483638E5D}" type="presParOf" srcId="{48BB2392-0D59-4C72-AEDB-6D9019C7EA1F}" destId="{ED130D69-CB87-49BE-ABAE-4778D599AF45}" srcOrd="0" destOrd="0" presId="urn:microsoft.com/office/officeart/2005/8/layout/cycle1"/>
    <dgm:cxn modelId="{112406E5-CE16-4394-8572-A5B237490F76}" type="presParOf" srcId="{48BB2392-0D59-4C72-AEDB-6D9019C7EA1F}" destId="{38981C88-F4A8-4849-9F76-698F2F9FE91F}" srcOrd="1" destOrd="0" presId="urn:microsoft.com/office/officeart/2005/8/layout/cycle1"/>
    <dgm:cxn modelId="{D046302F-C45B-45A9-885D-7B715CC4C613}" type="presParOf" srcId="{48BB2392-0D59-4C72-AEDB-6D9019C7EA1F}" destId="{D411FC41-EFDD-4965-8466-A06598BB8DDB}" srcOrd="2" destOrd="0" presId="urn:microsoft.com/office/officeart/2005/8/layout/cycle1"/>
    <dgm:cxn modelId="{14729640-E12A-4BBC-B28D-FD78901760A6}" type="presParOf" srcId="{48BB2392-0D59-4C72-AEDB-6D9019C7EA1F}" destId="{B5139B2D-DB29-4783-B3D2-0EF501E5D240}" srcOrd="3" destOrd="0" presId="urn:microsoft.com/office/officeart/2005/8/layout/cycle1"/>
    <dgm:cxn modelId="{1CD6C90F-BDCD-488D-B5B1-3548F1C6D49F}" type="presParOf" srcId="{48BB2392-0D59-4C72-AEDB-6D9019C7EA1F}" destId="{DE6223F0-190B-47CF-8963-71F7542CFA0C}" srcOrd="4" destOrd="0" presId="urn:microsoft.com/office/officeart/2005/8/layout/cycle1"/>
    <dgm:cxn modelId="{C08DF0D6-4600-4786-905D-FB4C41FF96F6}" type="presParOf" srcId="{48BB2392-0D59-4C72-AEDB-6D9019C7EA1F}" destId="{BEDA57D2-21F1-48F8-84F6-CE3F1D2DE3BB}" srcOrd="5" destOrd="0" presId="urn:microsoft.com/office/officeart/2005/8/layout/cycle1"/>
    <dgm:cxn modelId="{5969BE32-156B-4B5C-9C16-2848473FFD5F}" type="presParOf" srcId="{48BB2392-0D59-4C72-AEDB-6D9019C7EA1F}" destId="{2643E2D4-A442-4245-8E5D-D233C7FC8FB5}" srcOrd="6" destOrd="0" presId="urn:microsoft.com/office/officeart/2005/8/layout/cycle1"/>
    <dgm:cxn modelId="{707F6D5A-306B-4C2D-9BEF-C6B19D8628E9}" type="presParOf" srcId="{48BB2392-0D59-4C72-AEDB-6D9019C7EA1F}" destId="{008EC452-357F-4E0C-8D57-D7406E4BC0DF}" srcOrd="7" destOrd="0" presId="urn:microsoft.com/office/officeart/2005/8/layout/cycle1"/>
    <dgm:cxn modelId="{30BEFB11-DEE4-43A3-9619-31DC283F74FA}" type="presParOf" srcId="{48BB2392-0D59-4C72-AEDB-6D9019C7EA1F}" destId="{B446B32F-4ACE-42E9-B07E-2DBDCEAA15D4}" srcOrd="8" destOrd="0" presId="urn:microsoft.com/office/officeart/2005/8/layout/cycle1"/>
    <dgm:cxn modelId="{526AE9E6-5FEA-44C7-AE78-13ABB12025B9}" type="presParOf" srcId="{48BB2392-0D59-4C72-AEDB-6D9019C7EA1F}" destId="{8EEAEAD7-8E24-47CE-9F46-6AE43E39E25A}" srcOrd="9" destOrd="0" presId="urn:microsoft.com/office/officeart/2005/8/layout/cycle1"/>
    <dgm:cxn modelId="{09BE0801-DCB1-4807-B30E-2E19099391AE}" type="presParOf" srcId="{48BB2392-0D59-4C72-AEDB-6D9019C7EA1F}" destId="{C343F821-E645-4BE7-9ECE-48DBBAA15915}" srcOrd="10" destOrd="0" presId="urn:microsoft.com/office/officeart/2005/8/layout/cycle1"/>
    <dgm:cxn modelId="{042B7DC5-6BE6-4CB1-821C-6CBFA6549908}" type="presParOf" srcId="{48BB2392-0D59-4C72-AEDB-6D9019C7EA1F}" destId="{8F540EA5-5E01-4B41-AE58-F71FA48ED725}" srcOrd="11" destOrd="0" presId="urn:microsoft.com/office/officeart/2005/8/layout/cycle1"/>
    <dgm:cxn modelId="{2921B04F-CB6C-4516-88D3-5EA4560E3D50}" type="presParOf" srcId="{48BB2392-0D59-4C72-AEDB-6D9019C7EA1F}" destId="{AE213462-422B-416E-B1C5-433D02333057}" srcOrd="12" destOrd="0" presId="urn:microsoft.com/office/officeart/2005/8/layout/cycle1"/>
    <dgm:cxn modelId="{8569C57E-AF86-400F-AA0C-2DF9E00E7848}" type="presParOf" srcId="{48BB2392-0D59-4C72-AEDB-6D9019C7EA1F}" destId="{6411D351-A927-46DE-8D0A-1C65EAC39AEA}" srcOrd="13" destOrd="0" presId="urn:microsoft.com/office/officeart/2005/8/layout/cycle1"/>
    <dgm:cxn modelId="{1C7E94F7-D343-4529-B9AA-431EFF20E71A}" type="presParOf" srcId="{48BB2392-0D59-4C72-AEDB-6D9019C7EA1F}" destId="{D45FE35A-E693-4FD7-8916-8203BC100E9D}" srcOrd="14" destOrd="0" presId="urn:microsoft.com/office/officeart/2005/8/layout/cycle1"/>
    <dgm:cxn modelId="{59093FE4-CE0A-4E92-8C42-3059C34FDDE5}" type="presParOf" srcId="{48BB2392-0D59-4C72-AEDB-6D9019C7EA1F}" destId="{3A940E99-69D7-4825-BE5A-340A06B31C3A}" srcOrd="15" destOrd="0" presId="urn:microsoft.com/office/officeart/2005/8/layout/cycle1"/>
    <dgm:cxn modelId="{8526E5A0-5789-4F58-BFC6-FAC7E90177BA}" type="presParOf" srcId="{48BB2392-0D59-4C72-AEDB-6D9019C7EA1F}" destId="{9CBC93B6-5CBA-46B2-A5D5-6537F6B2F580}" srcOrd="16" destOrd="0" presId="urn:microsoft.com/office/officeart/2005/8/layout/cycle1"/>
    <dgm:cxn modelId="{DD999B16-AE3D-412B-9C91-176FC22E7AE7}" type="presParOf" srcId="{48BB2392-0D59-4C72-AEDB-6D9019C7EA1F}" destId="{06AF3B53-D472-4CA3-9A84-05B0C3433C5C}" srcOrd="17" destOrd="0" presId="urn:microsoft.com/office/officeart/2005/8/layout/cycle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144026-0C26-4195-A3F6-4F4EEA315ECB}"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s-MX"/>
        </a:p>
      </dgm:t>
    </dgm:pt>
    <dgm:pt modelId="{41910E01-1F50-429B-AEAA-C0329C1EB604}">
      <dgm:prSet phldrT="[Text]"/>
      <dgm:spPr/>
      <dgm:t>
        <a:bodyPr/>
        <a:lstStyle/>
        <a:p>
          <a:pPr>
            <a:buNone/>
          </a:pPr>
          <a:r>
            <a:rPr lang="es-ES" b="1" dirty="0">
              <a:solidFill>
                <a:schemeClr val="tx1"/>
              </a:solidFill>
              <a:latin typeface="Open Sans" pitchFamily="2" charset="0"/>
              <a:ea typeface="Open Sans" pitchFamily="2" charset="0"/>
              <a:cs typeface="Open Sans" pitchFamily="2" charset="0"/>
            </a:rPr>
            <a:t>Política de Diplomacia Humanitaria de la IFRC (2009)</a:t>
          </a:r>
          <a:endParaRPr lang="es-MX" dirty="0">
            <a:solidFill>
              <a:schemeClr val="tx1"/>
            </a:solidFill>
            <a:latin typeface="Open Sans" pitchFamily="2" charset="0"/>
            <a:ea typeface="Open Sans" pitchFamily="2" charset="0"/>
            <a:cs typeface="Open Sans" pitchFamily="2" charset="0"/>
          </a:endParaRPr>
        </a:p>
      </dgm:t>
    </dgm:pt>
    <dgm:pt modelId="{D2ED4BC5-D187-4F78-BD6A-EC851FF2B60F}" type="parTrans" cxnId="{9D8B8ACA-EE83-4D23-81C6-C00C19929305}">
      <dgm:prSet/>
      <dgm:spPr/>
      <dgm:t>
        <a:bodyPr/>
        <a:lstStyle/>
        <a:p>
          <a:endParaRPr lang="es-MX"/>
        </a:p>
      </dgm:t>
    </dgm:pt>
    <dgm:pt modelId="{2E133C22-4874-4954-8FD8-DC254228CBF9}" type="sibTrans" cxnId="{9D8B8ACA-EE83-4D23-81C6-C00C19929305}">
      <dgm:prSet/>
      <dgm:spPr/>
      <dgm:t>
        <a:bodyPr/>
        <a:lstStyle/>
        <a:p>
          <a:endParaRPr lang="es-MX"/>
        </a:p>
      </dgm:t>
    </dgm:pt>
    <dgm:pt modelId="{D71CC3B8-0A68-4065-92BE-A58B016A125A}">
      <dgm:prSet phldrT="[Text]"/>
      <dgm:spPr/>
      <dgm:t>
        <a:bodyPr/>
        <a:lstStyle/>
        <a:p>
          <a:pPr>
            <a:buNone/>
          </a:pPr>
          <a:r>
            <a:rPr lang="es-ES" b="1" dirty="0">
              <a:solidFill>
                <a:schemeClr val="tx1"/>
              </a:solidFill>
              <a:latin typeface="Open Sans" pitchFamily="2" charset="0"/>
              <a:ea typeface="Open Sans" pitchFamily="2" charset="0"/>
              <a:cs typeface="Open Sans" pitchFamily="2" charset="0"/>
            </a:rPr>
            <a:t>Estrategia 2030 de la IFRC (2019)</a:t>
          </a:r>
          <a:r>
            <a:rPr lang="es-ES" dirty="0">
              <a:solidFill>
                <a:schemeClr val="tx1"/>
              </a:solidFill>
              <a:latin typeface="Open Sans" pitchFamily="2" charset="0"/>
              <a:ea typeface="Open Sans" pitchFamily="2" charset="0"/>
              <a:cs typeface="Open Sans" pitchFamily="2" charset="0"/>
            </a:rPr>
            <a:t> </a:t>
          </a:r>
          <a:endParaRPr lang="es-MX" dirty="0">
            <a:solidFill>
              <a:schemeClr val="tx1"/>
            </a:solidFill>
            <a:latin typeface="Open Sans" pitchFamily="2" charset="0"/>
            <a:ea typeface="Open Sans" pitchFamily="2" charset="0"/>
            <a:cs typeface="Open Sans" pitchFamily="2" charset="0"/>
          </a:endParaRPr>
        </a:p>
      </dgm:t>
    </dgm:pt>
    <dgm:pt modelId="{D925E86F-AC8B-4203-9B2E-7BD59E8E3288}" type="parTrans" cxnId="{04085D18-1BD3-4620-B597-945F9F141EAF}">
      <dgm:prSet/>
      <dgm:spPr/>
      <dgm:t>
        <a:bodyPr/>
        <a:lstStyle/>
        <a:p>
          <a:endParaRPr lang="es-MX"/>
        </a:p>
      </dgm:t>
    </dgm:pt>
    <dgm:pt modelId="{B1364B91-1DB3-41D8-8BF9-ACCF55ADE3A9}" type="sibTrans" cxnId="{04085D18-1BD3-4620-B597-945F9F141EAF}">
      <dgm:prSet/>
      <dgm:spPr/>
      <dgm:t>
        <a:bodyPr/>
        <a:lstStyle/>
        <a:p>
          <a:endParaRPr lang="es-MX"/>
        </a:p>
      </dgm:t>
    </dgm:pt>
    <dgm:pt modelId="{1F4A848D-649C-45E6-AFD4-39D21C4C6C10}">
      <dgm:prSet phldrT="[Text]"/>
      <dgm:spPr/>
      <dgm:t>
        <a:bodyPr/>
        <a:lstStyle/>
        <a:p>
          <a:r>
            <a:rPr lang="es-ES" b="1" dirty="0">
              <a:solidFill>
                <a:schemeClr val="tx1"/>
              </a:solidFill>
              <a:latin typeface="Open Sans" pitchFamily="2" charset="0"/>
              <a:ea typeface="Open Sans" pitchFamily="2" charset="0"/>
              <a:cs typeface="Open Sans" pitchFamily="2" charset="0"/>
            </a:rPr>
            <a:t>Agenda de Renovación 2.0 (2021)</a:t>
          </a:r>
          <a:endParaRPr lang="es-MX" dirty="0">
            <a:solidFill>
              <a:schemeClr val="tx1"/>
            </a:solidFill>
            <a:latin typeface="Open Sans" pitchFamily="2" charset="0"/>
            <a:ea typeface="Open Sans" pitchFamily="2" charset="0"/>
            <a:cs typeface="Open Sans" pitchFamily="2" charset="0"/>
          </a:endParaRPr>
        </a:p>
      </dgm:t>
    </dgm:pt>
    <dgm:pt modelId="{2786CEC4-EB72-443A-A866-AF2E0B850627}" type="parTrans" cxnId="{A8115CBD-0FD7-4BF9-A4ED-255A3CDB63C9}">
      <dgm:prSet/>
      <dgm:spPr/>
      <dgm:t>
        <a:bodyPr/>
        <a:lstStyle/>
        <a:p>
          <a:endParaRPr lang="es-MX"/>
        </a:p>
      </dgm:t>
    </dgm:pt>
    <dgm:pt modelId="{F33D4A0C-FB1C-4293-ADCC-74A176447499}" type="sibTrans" cxnId="{A8115CBD-0FD7-4BF9-A4ED-255A3CDB63C9}">
      <dgm:prSet/>
      <dgm:spPr/>
      <dgm:t>
        <a:bodyPr/>
        <a:lstStyle/>
        <a:p>
          <a:endParaRPr lang="es-MX"/>
        </a:p>
      </dgm:t>
    </dgm:pt>
    <dgm:pt modelId="{F960C690-C924-4194-9A96-228F7C3DA4D4}">
      <dgm:prSet/>
      <dgm:spPr/>
      <dgm:t>
        <a:bodyPr/>
        <a:lstStyle/>
        <a:p>
          <a:r>
            <a:rPr lang="es-ES" b="1" dirty="0">
              <a:solidFill>
                <a:schemeClr val="tx1"/>
              </a:solidFill>
              <a:latin typeface="Open Sans" pitchFamily="2" charset="0"/>
              <a:ea typeface="Open Sans" pitchFamily="2" charset="0"/>
              <a:cs typeface="Open Sans" pitchFamily="2" charset="0"/>
            </a:rPr>
            <a:t>Prioridades de Influencia de la IFRC (2023)</a:t>
          </a:r>
          <a:endParaRPr lang="es-MX" dirty="0">
            <a:solidFill>
              <a:schemeClr val="tx1"/>
            </a:solidFill>
            <a:latin typeface="Open Sans" pitchFamily="2" charset="0"/>
            <a:ea typeface="Open Sans" pitchFamily="2" charset="0"/>
            <a:cs typeface="Open Sans" pitchFamily="2" charset="0"/>
          </a:endParaRPr>
        </a:p>
      </dgm:t>
    </dgm:pt>
    <dgm:pt modelId="{D4F7519E-FD40-4D88-8C5A-E6E88F7D13D5}" type="parTrans" cxnId="{F81045C6-D8AE-48E7-A48B-0945681408E3}">
      <dgm:prSet/>
      <dgm:spPr/>
      <dgm:t>
        <a:bodyPr/>
        <a:lstStyle/>
        <a:p>
          <a:endParaRPr lang="es-MX"/>
        </a:p>
      </dgm:t>
    </dgm:pt>
    <dgm:pt modelId="{6D3730AE-A33A-48B0-B5BB-BE682A75DF24}" type="sibTrans" cxnId="{F81045C6-D8AE-48E7-A48B-0945681408E3}">
      <dgm:prSet/>
      <dgm:spPr/>
      <dgm:t>
        <a:bodyPr/>
        <a:lstStyle/>
        <a:p>
          <a:endParaRPr lang="es-MX"/>
        </a:p>
      </dgm:t>
    </dgm:pt>
    <dgm:pt modelId="{0D62830B-33CF-4E01-A1A9-AB4DDEB15517}">
      <dgm:prSet/>
      <dgm:spPr/>
      <dgm:t>
        <a:bodyPr/>
        <a:lstStyle/>
        <a:p>
          <a:pPr>
            <a:buNone/>
          </a:pPr>
          <a:r>
            <a:rPr lang="es-ES" b="1" dirty="0">
              <a:solidFill>
                <a:schemeClr val="tx1"/>
              </a:solidFill>
              <a:latin typeface="Open Sans" pitchFamily="2" charset="0"/>
              <a:ea typeface="Open Sans" pitchFamily="2" charset="0"/>
              <a:cs typeface="Open Sans" pitchFamily="2" charset="0"/>
            </a:rPr>
            <a:t>Hoja de Ruta Estratégica de Diplomacia Humanitaria (2023)</a:t>
          </a:r>
          <a:endParaRPr lang="es-MX" dirty="0">
            <a:solidFill>
              <a:schemeClr val="tx1"/>
            </a:solidFill>
            <a:latin typeface="Open Sans" pitchFamily="2" charset="0"/>
            <a:ea typeface="Open Sans" pitchFamily="2" charset="0"/>
            <a:cs typeface="Open Sans" pitchFamily="2" charset="0"/>
          </a:endParaRPr>
        </a:p>
      </dgm:t>
    </dgm:pt>
    <dgm:pt modelId="{D756C481-23F1-45D1-901D-8B7E4E27464C}" type="parTrans" cxnId="{DD05F039-3633-4445-977B-873CF194F875}">
      <dgm:prSet/>
      <dgm:spPr/>
      <dgm:t>
        <a:bodyPr/>
        <a:lstStyle/>
        <a:p>
          <a:endParaRPr lang="es-MX"/>
        </a:p>
      </dgm:t>
    </dgm:pt>
    <dgm:pt modelId="{AE8DF452-FC01-4F29-AC81-68EEB433870F}" type="sibTrans" cxnId="{DD05F039-3633-4445-977B-873CF194F875}">
      <dgm:prSet/>
      <dgm:spPr/>
      <dgm:t>
        <a:bodyPr/>
        <a:lstStyle/>
        <a:p>
          <a:endParaRPr lang="es-MX"/>
        </a:p>
      </dgm:t>
    </dgm:pt>
    <dgm:pt modelId="{259D7019-EBD5-4988-8F0F-0385E30F7728}">
      <dgm:prSet/>
      <dgm:spPr/>
      <dgm:t>
        <a:bodyPr/>
        <a:lstStyle/>
        <a:p>
          <a:endParaRPr lang="es-HN"/>
        </a:p>
      </dgm:t>
    </dgm:pt>
    <dgm:pt modelId="{0203BA9B-F363-4306-8022-32CC97CAE174}" type="parTrans" cxnId="{644615F6-732E-4A85-B794-59907DC8436C}">
      <dgm:prSet/>
      <dgm:spPr/>
      <dgm:t>
        <a:bodyPr/>
        <a:lstStyle/>
        <a:p>
          <a:endParaRPr lang="es-MX"/>
        </a:p>
      </dgm:t>
    </dgm:pt>
    <dgm:pt modelId="{60A6778F-06DE-4340-AFE9-AE66751BBB99}" type="sibTrans" cxnId="{644615F6-732E-4A85-B794-59907DC8436C}">
      <dgm:prSet/>
      <dgm:spPr/>
      <dgm:t>
        <a:bodyPr/>
        <a:lstStyle/>
        <a:p>
          <a:endParaRPr lang="es-MX"/>
        </a:p>
      </dgm:t>
    </dgm:pt>
    <dgm:pt modelId="{E920FC20-D5F1-441B-8C37-D29E3BFCF208}">
      <dgm:prSet custLinFactNeighborX="-33769" custLinFactNeighborY="25571"/>
      <dgm:spPr/>
      <dgm:t>
        <a:bodyPr/>
        <a:lstStyle/>
        <a:p>
          <a:endParaRPr lang="es-HN"/>
        </a:p>
      </dgm:t>
    </dgm:pt>
    <dgm:pt modelId="{A9AC3470-D6C8-42A2-8E2A-7331020F1CC5}" type="parTrans" cxnId="{99AFD0C4-9F43-45E4-A59D-0C5DA712AA5E}">
      <dgm:prSet/>
      <dgm:spPr/>
      <dgm:t>
        <a:bodyPr/>
        <a:lstStyle/>
        <a:p>
          <a:endParaRPr lang="es-MX"/>
        </a:p>
      </dgm:t>
    </dgm:pt>
    <dgm:pt modelId="{73E935B0-EDD1-4E9C-8DB9-446B74ACB7EB}" type="sibTrans" cxnId="{99AFD0C4-9F43-45E4-A59D-0C5DA712AA5E}">
      <dgm:prSet/>
      <dgm:spPr/>
      <dgm:t>
        <a:bodyPr/>
        <a:lstStyle/>
        <a:p>
          <a:endParaRPr lang="es-MX"/>
        </a:p>
      </dgm:t>
    </dgm:pt>
    <dgm:pt modelId="{2538B1D4-1F28-4909-AEF2-487A0437BC12}" type="pres">
      <dgm:prSet presAssocID="{96144026-0C26-4195-A3F6-4F4EEA315ECB}" presName="arrowDiagram" presStyleCnt="0">
        <dgm:presLayoutVars>
          <dgm:chMax val="5"/>
          <dgm:dir/>
          <dgm:resizeHandles val="exact"/>
        </dgm:presLayoutVars>
      </dgm:prSet>
      <dgm:spPr/>
    </dgm:pt>
    <dgm:pt modelId="{977331E4-F9FA-45FA-B6CD-759477017590}" type="pres">
      <dgm:prSet presAssocID="{96144026-0C26-4195-A3F6-4F4EEA315ECB}" presName="arrow" presStyleLbl="bgShp" presStyleIdx="0" presStyleCnt="1" custLinFactNeighborX="-11782"/>
      <dgm:spPr>
        <a:solidFill>
          <a:srgbClr val="FF0000">
            <a:alpha val="47000"/>
          </a:srgb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gm:spPr>
    </dgm:pt>
    <dgm:pt modelId="{C15C5D14-4C6F-466B-9EBB-8CE46BDD76BD}" type="pres">
      <dgm:prSet presAssocID="{96144026-0C26-4195-A3F6-4F4EEA315ECB}" presName="arrowDiagram5" presStyleCnt="0"/>
      <dgm:spPr/>
    </dgm:pt>
    <dgm:pt modelId="{A5FBABD1-705F-489C-B01E-1DD1A8E2701E}" type="pres">
      <dgm:prSet presAssocID="{41910E01-1F50-429B-AEAA-C0329C1EB604}" presName="bullet5a" presStyleLbl="node1" presStyleIdx="0" presStyleCnt="5" custLinFactX="-100000" custLinFactNeighborX="-105200" custLinFactNeighborY="14937"/>
      <dgm:spPr/>
    </dgm:pt>
    <dgm:pt modelId="{15BC781F-E9F1-4210-A609-8E6A8DFF8C5B}" type="pres">
      <dgm:prSet presAssocID="{41910E01-1F50-429B-AEAA-C0329C1EB604}" presName="textBox5a" presStyleLbl="revTx" presStyleIdx="0" presStyleCnt="5" custLinFactNeighborX="-30692" custLinFactNeighborY="16797">
        <dgm:presLayoutVars>
          <dgm:bulletEnabled val="1"/>
        </dgm:presLayoutVars>
      </dgm:prSet>
      <dgm:spPr/>
    </dgm:pt>
    <dgm:pt modelId="{0F5D3B07-4314-4938-B7DB-8944B0487B83}" type="pres">
      <dgm:prSet presAssocID="{D71CC3B8-0A68-4065-92BE-A58B016A125A}" presName="bullet5b" presStyleLbl="node1" presStyleIdx="1" presStyleCnt="5" custLinFactX="-19532" custLinFactNeighborX="-100000" custLinFactNeighborY="36181"/>
      <dgm:spPr/>
    </dgm:pt>
    <dgm:pt modelId="{EA452968-3706-4304-9D40-71314EF3E138}" type="pres">
      <dgm:prSet presAssocID="{D71CC3B8-0A68-4065-92BE-A58B016A125A}" presName="textBox5b" presStyleLbl="revTx" presStyleIdx="1" presStyleCnt="5" custLinFactNeighborX="-18367" custLinFactNeighborY="4241">
        <dgm:presLayoutVars>
          <dgm:bulletEnabled val="1"/>
        </dgm:presLayoutVars>
      </dgm:prSet>
      <dgm:spPr/>
    </dgm:pt>
    <dgm:pt modelId="{232513B5-D6E6-44B0-B6AA-2B819B8BFFC1}" type="pres">
      <dgm:prSet presAssocID="{1F4A848D-649C-45E6-AFD4-39D21C4C6C10}" presName="bullet5c" presStyleLbl="node1" presStyleIdx="2" presStyleCnt="5" custLinFactNeighborX="-52054" custLinFactNeighborY="-20904"/>
      <dgm:spPr/>
    </dgm:pt>
    <dgm:pt modelId="{813FCB69-FD4B-4FF8-8BCC-47A6EC30F745}" type="pres">
      <dgm:prSet presAssocID="{1F4A848D-649C-45E6-AFD4-39D21C4C6C10}" presName="textBox5c" presStyleLbl="revTx" presStyleIdx="2" presStyleCnt="5" custLinFactNeighborX="-8605" custLinFactNeighborY="9141">
        <dgm:presLayoutVars>
          <dgm:bulletEnabled val="1"/>
        </dgm:presLayoutVars>
      </dgm:prSet>
      <dgm:spPr/>
    </dgm:pt>
    <dgm:pt modelId="{246CB8A5-5874-4B5B-912A-FA4E6CF1C56F}" type="pres">
      <dgm:prSet presAssocID="{F960C690-C924-4194-9A96-228F7C3DA4D4}" presName="bullet5d" presStyleLbl="node1" presStyleIdx="3" presStyleCnt="5" custScaleX="107309" custScaleY="104584" custLinFactNeighborX="-57174" custLinFactNeighborY="-654"/>
      <dgm:spPr/>
    </dgm:pt>
    <dgm:pt modelId="{7A7D0187-67C2-45E2-ABDE-85BB51970229}" type="pres">
      <dgm:prSet presAssocID="{F960C690-C924-4194-9A96-228F7C3DA4D4}" presName="textBox5d" presStyleLbl="revTx" presStyleIdx="3" presStyleCnt="5" custScaleY="93212" custLinFactNeighborX="-24517" custLinFactNeighborY="4388">
        <dgm:presLayoutVars>
          <dgm:bulletEnabled val="1"/>
        </dgm:presLayoutVars>
      </dgm:prSet>
      <dgm:spPr/>
    </dgm:pt>
    <dgm:pt modelId="{E9DF442E-558C-44DA-8084-5825B5D83EEB}" type="pres">
      <dgm:prSet presAssocID="{0D62830B-33CF-4E01-A1A9-AB4DDEB15517}" presName="bullet5e" presStyleLbl="node1" presStyleIdx="4" presStyleCnt="5" custScaleX="96398" custScaleY="98177" custLinFactNeighborX="-47421" custLinFactNeighborY="-24918"/>
      <dgm:spPr/>
    </dgm:pt>
    <dgm:pt modelId="{B36A3481-E594-493F-AA68-0A4A775298B8}" type="pres">
      <dgm:prSet presAssocID="{0D62830B-33CF-4E01-A1A9-AB4DDEB15517}" presName="textBox5e" presStyleLbl="revTx" presStyleIdx="4" presStyleCnt="5" custScaleY="95070" custLinFactNeighborX="-48499" custLinFactNeighborY="3974">
        <dgm:presLayoutVars>
          <dgm:bulletEnabled val="1"/>
        </dgm:presLayoutVars>
      </dgm:prSet>
      <dgm:spPr/>
    </dgm:pt>
  </dgm:ptLst>
  <dgm:cxnLst>
    <dgm:cxn modelId="{15B08B0E-63E7-4DF9-A511-2A18E4730609}" type="presOf" srcId="{1F4A848D-649C-45E6-AFD4-39D21C4C6C10}" destId="{813FCB69-FD4B-4FF8-8BCC-47A6EC30F745}" srcOrd="0" destOrd="0" presId="urn:microsoft.com/office/officeart/2005/8/layout/arrow2"/>
    <dgm:cxn modelId="{04085D18-1BD3-4620-B597-945F9F141EAF}" srcId="{96144026-0C26-4195-A3F6-4F4EEA315ECB}" destId="{D71CC3B8-0A68-4065-92BE-A58B016A125A}" srcOrd="1" destOrd="0" parTransId="{D925E86F-AC8B-4203-9B2E-7BD59E8E3288}" sibTransId="{B1364B91-1DB3-41D8-8BF9-ACCF55ADE3A9}"/>
    <dgm:cxn modelId="{819C0235-58F2-4CCE-9576-FF44E60D3F8E}" type="presOf" srcId="{0D62830B-33CF-4E01-A1A9-AB4DDEB15517}" destId="{B36A3481-E594-493F-AA68-0A4A775298B8}" srcOrd="0" destOrd="0" presId="urn:microsoft.com/office/officeart/2005/8/layout/arrow2"/>
    <dgm:cxn modelId="{DD05F039-3633-4445-977B-873CF194F875}" srcId="{96144026-0C26-4195-A3F6-4F4EEA315ECB}" destId="{0D62830B-33CF-4E01-A1A9-AB4DDEB15517}" srcOrd="4" destOrd="0" parTransId="{D756C481-23F1-45D1-901D-8B7E4E27464C}" sibTransId="{AE8DF452-FC01-4F29-AC81-68EEB433870F}"/>
    <dgm:cxn modelId="{A7BE4F90-EFBB-4704-991F-3DD521FCABAA}" type="presOf" srcId="{96144026-0C26-4195-A3F6-4F4EEA315ECB}" destId="{2538B1D4-1F28-4909-AEF2-487A0437BC12}" srcOrd="0" destOrd="0" presId="urn:microsoft.com/office/officeart/2005/8/layout/arrow2"/>
    <dgm:cxn modelId="{52F2FAA9-827D-4F44-82F2-6114B4770524}" type="presOf" srcId="{D71CC3B8-0A68-4065-92BE-A58B016A125A}" destId="{EA452968-3706-4304-9D40-71314EF3E138}" srcOrd="0" destOrd="0" presId="urn:microsoft.com/office/officeart/2005/8/layout/arrow2"/>
    <dgm:cxn modelId="{4A55DBB0-7A36-4D84-A4AC-85F2AB660715}" type="presOf" srcId="{F960C690-C924-4194-9A96-228F7C3DA4D4}" destId="{7A7D0187-67C2-45E2-ABDE-85BB51970229}" srcOrd="0" destOrd="0" presId="urn:microsoft.com/office/officeart/2005/8/layout/arrow2"/>
    <dgm:cxn modelId="{A8115CBD-0FD7-4BF9-A4ED-255A3CDB63C9}" srcId="{96144026-0C26-4195-A3F6-4F4EEA315ECB}" destId="{1F4A848D-649C-45E6-AFD4-39D21C4C6C10}" srcOrd="2" destOrd="0" parTransId="{2786CEC4-EB72-443A-A866-AF2E0B850627}" sibTransId="{F33D4A0C-FB1C-4293-ADCC-74A176447499}"/>
    <dgm:cxn modelId="{99AFD0C4-9F43-45E4-A59D-0C5DA712AA5E}" srcId="{96144026-0C26-4195-A3F6-4F4EEA315ECB}" destId="{E920FC20-D5F1-441B-8C37-D29E3BFCF208}" srcOrd="5" destOrd="0" parTransId="{A9AC3470-D6C8-42A2-8E2A-7331020F1CC5}" sibTransId="{73E935B0-EDD1-4E9C-8DB9-446B74ACB7EB}"/>
    <dgm:cxn modelId="{F81045C6-D8AE-48E7-A48B-0945681408E3}" srcId="{96144026-0C26-4195-A3F6-4F4EEA315ECB}" destId="{F960C690-C924-4194-9A96-228F7C3DA4D4}" srcOrd="3" destOrd="0" parTransId="{D4F7519E-FD40-4D88-8C5A-E6E88F7D13D5}" sibTransId="{6D3730AE-A33A-48B0-B5BB-BE682A75DF24}"/>
    <dgm:cxn modelId="{9D8B8ACA-EE83-4D23-81C6-C00C19929305}" srcId="{96144026-0C26-4195-A3F6-4F4EEA315ECB}" destId="{41910E01-1F50-429B-AEAA-C0329C1EB604}" srcOrd="0" destOrd="0" parTransId="{D2ED4BC5-D187-4F78-BD6A-EC851FF2B60F}" sibTransId="{2E133C22-4874-4954-8FD8-DC254228CBF9}"/>
    <dgm:cxn modelId="{26B89DCC-7E68-4AB6-8072-90AB285B2402}" type="presOf" srcId="{41910E01-1F50-429B-AEAA-C0329C1EB604}" destId="{15BC781F-E9F1-4210-A609-8E6A8DFF8C5B}" srcOrd="0" destOrd="0" presId="urn:microsoft.com/office/officeart/2005/8/layout/arrow2"/>
    <dgm:cxn modelId="{644615F6-732E-4A85-B794-59907DC8436C}" srcId="{96144026-0C26-4195-A3F6-4F4EEA315ECB}" destId="{259D7019-EBD5-4988-8F0F-0385E30F7728}" srcOrd="6" destOrd="0" parTransId="{0203BA9B-F363-4306-8022-32CC97CAE174}" sibTransId="{60A6778F-06DE-4340-AFE9-AE66751BBB99}"/>
    <dgm:cxn modelId="{4A9D7D6E-011C-4C76-9226-0A174F4FBA51}" type="presParOf" srcId="{2538B1D4-1F28-4909-AEF2-487A0437BC12}" destId="{977331E4-F9FA-45FA-B6CD-759477017590}" srcOrd="0" destOrd="0" presId="urn:microsoft.com/office/officeart/2005/8/layout/arrow2"/>
    <dgm:cxn modelId="{77B062F1-C812-4EF4-9E4D-CA21BA4140FE}" type="presParOf" srcId="{2538B1D4-1F28-4909-AEF2-487A0437BC12}" destId="{C15C5D14-4C6F-466B-9EBB-8CE46BDD76BD}" srcOrd="1" destOrd="0" presId="urn:microsoft.com/office/officeart/2005/8/layout/arrow2"/>
    <dgm:cxn modelId="{42ABB1E5-C9B5-43DF-9046-FBF319EF424E}" type="presParOf" srcId="{C15C5D14-4C6F-466B-9EBB-8CE46BDD76BD}" destId="{A5FBABD1-705F-489C-B01E-1DD1A8E2701E}" srcOrd="0" destOrd="0" presId="urn:microsoft.com/office/officeart/2005/8/layout/arrow2"/>
    <dgm:cxn modelId="{523ADEC8-7C15-4E96-AFC6-4FDBFDF28CD7}" type="presParOf" srcId="{C15C5D14-4C6F-466B-9EBB-8CE46BDD76BD}" destId="{15BC781F-E9F1-4210-A609-8E6A8DFF8C5B}" srcOrd="1" destOrd="0" presId="urn:microsoft.com/office/officeart/2005/8/layout/arrow2"/>
    <dgm:cxn modelId="{A74B78AE-097F-4B97-AAA6-31E36BA3B7C4}" type="presParOf" srcId="{C15C5D14-4C6F-466B-9EBB-8CE46BDD76BD}" destId="{0F5D3B07-4314-4938-B7DB-8944B0487B83}" srcOrd="2" destOrd="0" presId="urn:microsoft.com/office/officeart/2005/8/layout/arrow2"/>
    <dgm:cxn modelId="{8605A8D6-8FDF-4E7E-9535-6CE2B1AFDBBF}" type="presParOf" srcId="{C15C5D14-4C6F-466B-9EBB-8CE46BDD76BD}" destId="{EA452968-3706-4304-9D40-71314EF3E138}" srcOrd="3" destOrd="0" presId="urn:microsoft.com/office/officeart/2005/8/layout/arrow2"/>
    <dgm:cxn modelId="{0D87C40D-D419-455B-AFBB-CE035E1D5AA0}" type="presParOf" srcId="{C15C5D14-4C6F-466B-9EBB-8CE46BDD76BD}" destId="{232513B5-D6E6-44B0-B6AA-2B819B8BFFC1}" srcOrd="4" destOrd="0" presId="urn:microsoft.com/office/officeart/2005/8/layout/arrow2"/>
    <dgm:cxn modelId="{DC47DF74-C396-4E91-A617-FB896D9248FE}" type="presParOf" srcId="{C15C5D14-4C6F-466B-9EBB-8CE46BDD76BD}" destId="{813FCB69-FD4B-4FF8-8BCC-47A6EC30F745}" srcOrd="5" destOrd="0" presId="urn:microsoft.com/office/officeart/2005/8/layout/arrow2"/>
    <dgm:cxn modelId="{70BEC393-2C75-4C1C-AD10-BA135501E0B5}" type="presParOf" srcId="{C15C5D14-4C6F-466B-9EBB-8CE46BDD76BD}" destId="{246CB8A5-5874-4B5B-912A-FA4E6CF1C56F}" srcOrd="6" destOrd="0" presId="urn:microsoft.com/office/officeart/2005/8/layout/arrow2"/>
    <dgm:cxn modelId="{095BFA45-0155-4CBB-B786-63280AA7863F}" type="presParOf" srcId="{C15C5D14-4C6F-466B-9EBB-8CE46BDD76BD}" destId="{7A7D0187-67C2-45E2-ABDE-85BB51970229}" srcOrd="7" destOrd="0" presId="urn:microsoft.com/office/officeart/2005/8/layout/arrow2"/>
    <dgm:cxn modelId="{43A23B37-8B7D-4CEA-ADA4-9F0CBD6137CB}" type="presParOf" srcId="{C15C5D14-4C6F-466B-9EBB-8CE46BDD76BD}" destId="{E9DF442E-558C-44DA-8084-5825B5D83EEB}" srcOrd="8" destOrd="0" presId="urn:microsoft.com/office/officeart/2005/8/layout/arrow2"/>
    <dgm:cxn modelId="{21E89041-3CAD-4F91-A3ED-35B7A9581DBA}" type="presParOf" srcId="{C15C5D14-4C6F-466B-9EBB-8CE46BDD76BD}" destId="{B36A3481-E594-493F-AA68-0A4A775298B8}"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A993E9-BADC-4E3C-B9F5-69B6090C407A}" type="doc">
      <dgm:prSet loTypeId="urn:microsoft.com/office/officeart/2008/layout/LinedList" loCatId="list" qsTypeId="urn:microsoft.com/office/officeart/2005/8/quickstyle/simple1" qsCatId="simple" csTypeId="urn:microsoft.com/office/officeart/2005/8/colors/accent1_4" csCatId="accent1" phldr="1"/>
      <dgm:spPr/>
      <dgm:t>
        <a:bodyPr/>
        <a:lstStyle/>
        <a:p>
          <a:endParaRPr lang="en-US"/>
        </a:p>
      </dgm:t>
    </dgm:pt>
    <dgm:pt modelId="{A000CB5A-1253-4F84-B0C8-B46F2F7A37A4}">
      <dgm:prSet custT="1"/>
      <dgm:spPr/>
      <dgm:t>
        <a:bodyPr/>
        <a:lstStyle/>
        <a:p>
          <a:r>
            <a:rPr lang="en-US" sz="2200" b="1" dirty="0">
              <a:solidFill>
                <a:schemeClr val="bg1"/>
              </a:solidFill>
            </a:rPr>
            <a:t>1.Responsabilidad </a:t>
          </a:r>
          <a:r>
            <a:rPr lang="en-US" sz="2200" dirty="0">
              <a:solidFill>
                <a:schemeClr val="bg1"/>
              </a:solidFill>
            </a:rPr>
            <a:t>de </a:t>
          </a:r>
          <a:r>
            <a:rPr lang="en-US" sz="2200" dirty="0" err="1">
              <a:solidFill>
                <a:schemeClr val="bg1"/>
              </a:solidFill>
            </a:rPr>
            <a:t>persuadir</a:t>
          </a:r>
          <a:r>
            <a:rPr lang="en-US" sz="2200" dirty="0">
              <a:solidFill>
                <a:schemeClr val="bg1"/>
              </a:solidFill>
            </a:rPr>
            <a:t> </a:t>
          </a:r>
        </a:p>
      </dgm:t>
    </dgm:pt>
    <dgm:pt modelId="{43C98699-401F-43E4-B902-E3EB0F4A36B4}" type="parTrans" cxnId="{4443A3A6-AB58-479B-96AB-ABAF5BFA7F4F}">
      <dgm:prSet/>
      <dgm:spPr/>
      <dgm:t>
        <a:bodyPr/>
        <a:lstStyle/>
        <a:p>
          <a:endParaRPr lang="en-US" sz="2200">
            <a:solidFill>
              <a:schemeClr val="bg1"/>
            </a:solidFill>
          </a:endParaRPr>
        </a:p>
      </dgm:t>
    </dgm:pt>
    <dgm:pt modelId="{C814D87E-37C2-45F8-BD61-055FB63303F0}" type="sibTrans" cxnId="{4443A3A6-AB58-479B-96AB-ABAF5BFA7F4F}">
      <dgm:prSet/>
      <dgm:spPr/>
      <dgm:t>
        <a:bodyPr/>
        <a:lstStyle/>
        <a:p>
          <a:endParaRPr lang="en-US" sz="2200">
            <a:solidFill>
              <a:schemeClr val="bg1"/>
            </a:solidFill>
          </a:endParaRPr>
        </a:p>
      </dgm:t>
    </dgm:pt>
    <dgm:pt modelId="{80956219-79F9-453B-A754-16953A24308F}">
      <dgm:prSet custT="1"/>
      <dgm:spPr/>
      <dgm:t>
        <a:bodyPr/>
        <a:lstStyle/>
        <a:p>
          <a:r>
            <a:rPr lang="en-US" sz="2200" dirty="0">
              <a:solidFill>
                <a:schemeClr val="bg1"/>
              </a:solidFill>
            </a:rPr>
            <a:t>2.Identificar </a:t>
          </a:r>
          <a:r>
            <a:rPr lang="en-US" sz="2200" dirty="0" err="1">
              <a:solidFill>
                <a:schemeClr val="bg1"/>
              </a:solidFill>
            </a:rPr>
            <a:t>situaciones</a:t>
          </a:r>
          <a:r>
            <a:rPr lang="en-US" sz="2200" dirty="0">
              <a:solidFill>
                <a:schemeClr val="bg1"/>
              </a:solidFill>
            </a:rPr>
            <a:t> de </a:t>
          </a:r>
          <a:r>
            <a:rPr lang="en-US" sz="2200" b="1" dirty="0" err="1">
              <a:solidFill>
                <a:schemeClr val="bg1"/>
              </a:solidFill>
            </a:rPr>
            <a:t>oportunidades</a:t>
          </a:r>
          <a:r>
            <a:rPr lang="en-US" sz="2200" b="1" dirty="0">
              <a:solidFill>
                <a:schemeClr val="bg1"/>
              </a:solidFill>
            </a:rPr>
            <a:t> y/o de </a:t>
          </a:r>
          <a:r>
            <a:rPr lang="en-US" sz="2200" b="1" dirty="0" err="1">
              <a:solidFill>
                <a:schemeClr val="bg1"/>
              </a:solidFill>
            </a:rPr>
            <a:t>mejora</a:t>
          </a:r>
          <a:endParaRPr lang="en-US" sz="2200" dirty="0">
            <a:solidFill>
              <a:schemeClr val="bg1"/>
            </a:solidFill>
          </a:endParaRPr>
        </a:p>
      </dgm:t>
    </dgm:pt>
    <dgm:pt modelId="{CFCBE4E2-B24B-4120-82EF-30933CA92E3B}" type="parTrans" cxnId="{D0E70F5C-5B29-438B-A4CC-29D324B4048D}">
      <dgm:prSet/>
      <dgm:spPr/>
      <dgm:t>
        <a:bodyPr/>
        <a:lstStyle/>
        <a:p>
          <a:endParaRPr lang="en-US" sz="2200">
            <a:solidFill>
              <a:schemeClr val="bg1"/>
            </a:solidFill>
          </a:endParaRPr>
        </a:p>
      </dgm:t>
    </dgm:pt>
    <dgm:pt modelId="{003A15AA-2CE1-4C9B-996A-1E4F9F4F5C26}" type="sibTrans" cxnId="{D0E70F5C-5B29-438B-A4CC-29D324B4048D}">
      <dgm:prSet/>
      <dgm:spPr/>
      <dgm:t>
        <a:bodyPr/>
        <a:lstStyle/>
        <a:p>
          <a:endParaRPr lang="en-US" sz="2200">
            <a:solidFill>
              <a:schemeClr val="bg1"/>
            </a:solidFill>
          </a:endParaRPr>
        </a:p>
      </dgm:t>
    </dgm:pt>
    <dgm:pt modelId="{89ED596D-3504-4619-AACB-B1E4A4DD40F1}">
      <dgm:prSet custT="1"/>
      <dgm:spPr/>
      <dgm:t>
        <a:bodyPr/>
        <a:lstStyle/>
        <a:p>
          <a:r>
            <a:rPr lang="en-US" sz="2200" dirty="0">
              <a:solidFill>
                <a:schemeClr val="bg1"/>
              </a:solidFill>
            </a:rPr>
            <a:t>3.Emplear las </a:t>
          </a:r>
          <a:r>
            <a:rPr lang="en-US" sz="2200" b="1" dirty="0" err="1">
              <a:solidFill>
                <a:schemeClr val="bg1"/>
              </a:solidFill>
            </a:rPr>
            <a:t>herramientas</a:t>
          </a:r>
          <a:r>
            <a:rPr lang="en-US" sz="2200" b="1" dirty="0">
              <a:solidFill>
                <a:schemeClr val="bg1"/>
              </a:solidFill>
            </a:rPr>
            <a:t> y </a:t>
          </a:r>
          <a:r>
            <a:rPr lang="en-US" sz="2200" b="1" dirty="0" err="1">
              <a:solidFill>
                <a:schemeClr val="bg1"/>
              </a:solidFill>
            </a:rPr>
            <a:t>acciones</a:t>
          </a:r>
          <a:r>
            <a:rPr lang="en-US" sz="2200" b="1" dirty="0">
              <a:solidFill>
                <a:schemeClr val="bg1"/>
              </a:solidFill>
            </a:rPr>
            <a:t> </a:t>
          </a:r>
          <a:r>
            <a:rPr lang="en-US" sz="2200" b="1" dirty="0" err="1">
              <a:solidFill>
                <a:schemeClr val="bg1"/>
              </a:solidFill>
            </a:rPr>
            <a:t>apropiadas</a:t>
          </a:r>
          <a:endParaRPr lang="en-US" sz="2200" dirty="0">
            <a:solidFill>
              <a:schemeClr val="bg1"/>
            </a:solidFill>
          </a:endParaRPr>
        </a:p>
      </dgm:t>
    </dgm:pt>
    <dgm:pt modelId="{22D34B91-697A-43F4-98DB-827CD8DFC6BA}" type="parTrans" cxnId="{63954EA4-BDC6-4B3D-8C76-276BB7BB1362}">
      <dgm:prSet/>
      <dgm:spPr/>
      <dgm:t>
        <a:bodyPr/>
        <a:lstStyle/>
        <a:p>
          <a:endParaRPr lang="en-US" sz="2200">
            <a:solidFill>
              <a:schemeClr val="bg1"/>
            </a:solidFill>
          </a:endParaRPr>
        </a:p>
      </dgm:t>
    </dgm:pt>
    <dgm:pt modelId="{FF57B94D-017B-4132-8C9E-AB719D88B864}" type="sibTrans" cxnId="{63954EA4-BDC6-4B3D-8C76-276BB7BB1362}">
      <dgm:prSet/>
      <dgm:spPr/>
      <dgm:t>
        <a:bodyPr/>
        <a:lstStyle/>
        <a:p>
          <a:endParaRPr lang="en-US" sz="2200">
            <a:solidFill>
              <a:schemeClr val="bg1"/>
            </a:solidFill>
          </a:endParaRPr>
        </a:p>
      </dgm:t>
    </dgm:pt>
    <dgm:pt modelId="{EA28F767-6DCD-4A7A-973B-E7D7C7697408}">
      <dgm:prSet custT="1"/>
      <dgm:spPr/>
      <dgm:t>
        <a:bodyPr/>
        <a:lstStyle/>
        <a:p>
          <a:r>
            <a:rPr lang="en-US" sz="2200" dirty="0">
              <a:solidFill>
                <a:schemeClr val="bg1"/>
              </a:solidFill>
            </a:rPr>
            <a:t>4.Enfocarse </a:t>
          </a:r>
          <a:r>
            <a:rPr lang="en-US" sz="2200" dirty="0" err="1">
              <a:solidFill>
                <a:schemeClr val="bg1"/>
              </a:solidFill>
            </a:rPr>
            <a:t>en</a:t>
          </a:r>
          <a:r>
            <a:rPr lang="en-US" sz="2200" dirty="0">
              <a:solidFill>
                <a:schemeClr val="bg1"/>
              </a:solidFill>
            </a:rPr>
            <a:t> </a:t>
          </a:r>
          <a:r>
            <a:rPr lang="en-US" sz="2200" b="1" dirty="0" err="1">
              <a:solidFill>
                <a:schemeClr val="bg1"/>
              </a:solidFill>
            </a:rPr>
            <a:t>áreas</a:t>
          </a:r>
          <a:r>
            <a:rPr lang="en-US" sz="2200" b="1" dirty="0">
              <a:solidFill>
                <a:schemeClr val="bg1"/>
              </a:solidFill>
            </a:rPr>
            <a:t> de </a:t>
          </a:r>
          <a:r>
            <a:rPr lang="en-US" sz="2200" b="1" dirty="0" err="1">
              <a:solidFill>
                <a:schemeClr val="bg1"/>
              </a:solidFill>
            </a:rPr>
            <a:t>mandato</a:t>
          </a:r>
          <a:r>
            <a:rPr lang="en-US" sz="2200" dirty="0">
              <a:solidFill>
                <a:schemeClr val="bg1"/>
              </a:solidFill>
            </a:rPr>
            <a:t>, </a:t>
          </a:r>
          <a:r>
            <a:rPr lang="en-US" sz="2200" dirty="0" err="1">
              <a:solidFill>
                <a:schemeClr val="bg1"/>
              </a:solidFill>
            </a:rPr>
            <a:t>conocimiento</a:t>
          </a:r>
          <a:r>
            <a:rPr lang="en-US" sz="2200" dirty="0">
              <a:solidFill>
                <a:schemeClr val="bg1"/>
              </a:solidFill>
            </a:rPr>
            <a:t> y </a:t>
          </a:r>
          <a:r>
            <a:rPr lang="en-US" sz="2200" dirty="0" err="1">
              <a:solidFill>
                <a:schemeClr val="bg1"/>
              </a:solidFill>
            </a:rPr>
            <a:t>experiencia</a:t>
          </a:r>
          <a:endParaRPr lang="en-US" sz="2200" dirty="0">
            <a:solidFill>
              <a:schemeClr val="bg1"/>
            </a:solidFill>
          </a:endParaRPr>
        </a:p>
      </dgm:t>
    </dgm:pt>
    <dgm:pt modelId="{816A6B59-115B-4532-8FAE-DB7D1E81EC98}" type="parTrans" cxnId="{612558DA-56FC-489B-BA0F-B9DA50E535C9}">
      <dgm:prSet/>
      <dgm:spPr/>
      <dgm:t>
        <a:bodyPr/>
        <a:lstStyle/>
        <a:p>
          <a:endParaRPr lang="en-US" sz="2200">
            <a:solidFill>
              <a:schemeClr val="bg1"/>
            </a:solidFill>
          </a:endParaRPr>
        </a:p>
      </dgm:t>
    </dgm:pt>
    <dgm:pt modelId="{65F2B5EC-DD9D-4FE4-BAF7-A1F76ADE7B11}" type="sibTrans" cxnId="{612558DA-56FC-489B-BA0F-B9DA50E535C9}">
      <dgm:prSet/>
      <dgm:spPr/>
      <dgm:t>
        <a:bodyPr/>
        <a:lstStyle/>
        <a:p>
          <a:endParaRPr lang="en-US" sz="2200">
            <a:solidFill>
              <a:schemeClr val="bg1"/>
            </a:solidFill>
          </a:endParaRPr>
        </a:p>
      </dgm:t>
    </dgm:pt>
    <dgm:pt modelId="{6D70EE7C-CA3B-4C76-8AA7-9809D2FBD7F6}">
      <dgm:prSet custT="1"/>
      <dgm:spPr/>
      <dgm:t>
        <a:bodyPr/>
        <a:lstStyle/>
        <a:p>
          <a:r>
            <a:rPr lang="en-US" sz="2200" dirty="0">
              <a:solidFill>
                <a:schemeClr val="bg1"/>
              </a:solidFill>
            </a:rPr>
            <a:t>5.Relacionarse con </a:t>
          </a:r>
          <a:r>
            <a:rPr lang="en-US" sz="2200" b="1" dirty="0" err="1">
              <a:solidFill>
                <a:schemeClr val="bg1"/>
              </a:solidFill>
            </a:rPr>
            <a:t>socios</a:t>
          </a:r>
          <a:r>
            <a:rPr lang="en-US" sz="2200" b="1" dirty="0">
              <a:solidFill>
                <a:schemeClr val="bg1"/>
              </a:solidFill>
            </a:rPr>
            <a:t> </a:t>
          </a:r>
          <a:r>
            <a:rPr lang="en-US" sz="2200" b="1" dirty="0" err="1">
              <a:solidFill>
                <a:schemeClr val="bg1"/>
              </a:solidFill>
            </a:rPr>
            <a:t>externos</a:t>
          </a:r>
          <a:r>
            <a:rPr lang="en-US" sz="2200" b="1" dirty="0">
              <a:solidFill>
                <a:schemeClr val="bg1"/>
              </a:solidFill>
            </a:rPr>
            <a:t> </a:t>
          </a:r>
          <a:r>
            <a:rPr lang="en-US" sz="2200" dirty="0">
              <a:solidFill>
                <a:schemeClr val="bg1"/>
              </a:solidFill>
            </a:rPr>
            <a:t>del </a:t>
          </a:r>
          <a:r>
            <a:rPr lang="en-US" sz="2200" dirty="0" err="1">
              <a:solidFill>
                <a:schemeClr val="bg1"/>
              </a:solidFill>
            </a:rPr>
            <a:t>Movimiento</a:t>
          </a:r>
          <a:r>
            <a:rPr lang="en-US" sz="2200" dirty="0">
              <a:solidFill>
                <a:schemeClr val="bg1"/>
              </a:solidFill>
            </a:rPr>
            <a:t> </a:t>
          </a:r>
          <a:r>
            <a:rPr lang="en-US" sz="2200" b="1" dirty="0" err="1">
              <a:solidFill>
                <a:schemeClr val="bg1"/>
              </a:solidFill>
            </a:rPr>
            <a:t>oportuna</a:t>
          </a:r>
          <a:r>
            <a:rPr lang="en-US" sz="2200" b="1" dirty="0">
              <a:solidFill>
                <a:schemeClr val="bg1"/>
              </a:solidFill>
            </a:rPr>
            <a:t> y </a:t>
          </a:r>
          <a:r>
            <a:rPr lang="en-US" sz="2200" b="1" dirty="0" err="1">
              <a:solidFill>
                <a:schemeClr val="bg1"/>
              </a:solidFill>
            </a:rPr>
            <a:t>apropiadamente</a:t>
          </a:r>
          <a:r>
            <a:rPr lang="en-US" sz="2200" dirty="0">
              <a:solidFill>
                <a:schemeClr val="bg1"/>
              </a:solidFill>
            </a:rPr>
            <a:t>.</a:t>
          </a:r>
        </a:p>
      </dgm:t>
    </dgm:pt>
    <dgm:pt modelId="{E2CB4C0B-4C02-4F4F-BA61-83279DC3AFA4}" type="parTrans" cxnId="{D167B8DA-F30A-4D63-8842-8B4C55EE1BB0}">
      <dgm:prSet/>
      <dgm:spPr/>
      <dgm:t>
        <a:bodyPr/>
        <a:lstStyle/>
        <a:p>
          <a:endParaRPr lang="en-US" sz="2200">
            <a:solidFill>
              <a:schemeClr val="bg1"/>
            </a:solidFill>
          </a:endParaRPr>
        </a:p>
      </dgm:t>
    </dgm:pt>
    <dgm:pt modelId="{CB0723F3-BDED-4F2E-AFA3-B251B1762B65}" type="sibTrans" cxnId="{D167B8DA-F30A-4D63-8842-8B4C55EE1BB0}">
      <dgm:prSet/>
      <dgm:spPr/>
      <dgm:t>
        <a:bodyPr/>
        <a:lstStyle/>
        <a:p>
          <a:endParaRPr lang="en-US" sz="2200">
            <a:solidFill>
              <a:schemeClr val="bg1"/>
            </a:solidFill>
          </a:endParaRPr>
        </a:p>
      </dgm:t>
    </dgm:pt>
    <dgm:pt modelId="{84F944A8-DBD0-4620-84FB-F862DA3BCC1B}" type="pres">
      <dgm:prSet presAssocID="{44A993E9-BADC-4E3C-B9F5-69B6090C407A}" presName="vert0" presStyleCnt="0">
        <dgm:presLayoutVars>
          <dgm:dir/>
          <dgm:animOne val="branch"/>
          <dgm:animLvl val="lvl"/>
        </dgm:presLayoutVars>
      </dgm:prSet>
      <dgm:spPr/>
    </dgm:pt>
    <dgm:pt modelId="{E2311087-4489-4FF9-8EEC-65AAB54EE927}" type="pres">
      <dgm:prSet presAssocID="{A000CB5A-1253-4F84-B0C8-B46F2F7A37A4}" presName="thickLine" presStyleLbl="alignNode1" presStyleIdx="0" presStyleCnt="5"/>
      <dgm:spPr/>
    </dgm:pt>
    <dgm:pt modelId="{36F10FA3-97EB-4971-890B-11236723A8D0}" type="pres">
      <dgm:prSet presAssocID="{A000CB5A-1253-4F84-B0C8-B46F2F7A37A4}" presName="horz1" presStyleCnt="0"/>
      <dgm:spPr/>
    </dgm:pt>
    <dgm:pt modelId="{3E12BEEC-B5C0-4DCB-991A-35151543B9D8}" type="pres">
      <dgm:prSet presAssocID="{A000CB5A-1253-4F84-B0C8-B46F2F7A37A4}" presName="tx1" presStyleLbl="revTx" presStyleIdx="0" presStyleCnt="5" custLinFactNeighborX="-9792"/>
      <dgm:spPr/>
    </dgm:pt>
    <dgm:pt modelId="{144A7321-5607-4683-8F37-AB9F90F5935C}" type="pres">
      <dgm:prSet presAssocID="{A000CB5A-1253-4F84-B0C8-B46F2F7A37A4}" presName="vert1" presStyleCnt="0"/>
      <dgm:spPr/>
    </dgm:pt>
    <dgm:pt modelId="{587400AD-4C3A-4871-85AC-FA9326C2A0AF}" type="pres">
      <dgm:prSet presAssocID="{80956219-79F9-453B-A754-16953A24308F}" presName="thickLine" presStyleLbl="alignNode1" presStyleIdx="1" presStyleCnt="5"/>
      <dgm:spPr/>
    </dgm:pt>
    <dgm:pt modelId="{A6E1D2C3-B08B-49B3-8FE0-4076CDA4DE43}" type="pres">
      <dgm:prSet presAssocID="{80956219-79F9-453B-A754-16953A24308F}" presName="horz1" presStyleCnt="0"/>
      <dgm:spPr/>
    </dgm:pt>
    <dgm:pt modelId="{CFA2C448-74C8-4E07-875C-1F10513622EF}" type="pres">
      <dgm:prSet presAssocID="{80956219-79F9-453B-A754-16953A24308F}" presName="tx1" presStyleLbl="revTx" presStyleIdx="1" presStyleCnt="5"/>
      <dgm:spPr/>
    </dgm:pt>
    <dgm:pt modelId="{2FCB741C-63D7-4F86-A4F6-F69C22CC2ED2}" type="pres">
      <dgm:prSet presAssocID="{80956219-79F9-453B-A754-16953A24308F}" presName="vert1" presStyleCnt="0"/>
      <dgm:spPr/>
    </dgm:pt>
    <dgm:pt modelId="{5128A148-0EEA-4D5C-9F43-AD92D5DED3CF}" type="pres">
      <dgm:prSet presAssocID="{89ED596D-3504-4619-AACB-B1E4A4DD40F1}" presName="thickLine" presStyleLbl="alignNode1" presStyleIdx="2" presStyleCnt="5"/>
      <dgm:spPr/>
    </dgm:pt>
    <dgm:pt modelId="{8B801F03-33AF-45D7-A9D4-8BC5E186B832}" type="pres">
      <dgm:prSet presAssocID="{89ED596D-3504-4619-AACB-B1E4A4DD40F1}" presName="horz1" presStyleCnt="0"/>
      <dgm:spPr/>
    </dgm:pt>
    <dgm:pt modelId="{9E73CF0E-E183-4815-8332-80DBFB24C197}" type="pres">
      <dgm:prSet presAssocID="{89ED596D-3504-4619-AACB-B1E4A4DD40F1}" presName="tx1" presStyleLbl="revTx" presStyleIdx="2" presStyleCnt="5" custScaleY="95268"/>
      <dgm:spPr/>
    </dgm:pt>
    <dgm:pt modelId="{9B2D1C84-1D6A-4AF4-AFAC-76955AA61C94}" type="pres">
      <dgm:prSet presAssocID="{89ED596D-3504-4619-AACB-B1E4A4DD40F1}" presName="vert1" presStyleCnt="0"/>
      <dgm:spPr/>
    </dgm:pt>
    <dgm:pt modelId="{22542258-659E-497E-BA03-843B21DE9834}" type="pres">
      <dgm:prSet presAssocID="{EA28F767-6DCD-4A7A-973B-E7D7C7697408}" presName="thickLine" presStyleLbl="alignNode1" presStyleIdx="3" presStyleCnt="5"/>
      <dgm:spPr/>
    </dgm:pt>
    <dgm:pt modelId="{14674D00-E137-45FD-B224-CA93777F0531}" type="pres">
      <dgm:prSet presAssocID="{EA28F767-6DCD-4A7A-973B-E7D7C7697408}" presName="horz1" presStyleCnt="0"/>
      <dgm:spPr/>
    </dgm:pt>
    <dgm:pt modelId="{1290684A-1346-490D-A99F-5D40099699D9}" type="pres">
      <dgm:prSet presAssocID="{EA28F767-6DCD-4A7A-973B-E7D7C7697408}" presName="tx1" presStyleLbl="revTx" presStyleIdx="3" presStyleCnt="5"/>
      <dgm:spPr/>
    </dgm:pt>
    <dgm:pt modelId="{2C2A3057-0359-4BBA-B7D3-83B48A414D74}" type="pres">
      <dgm:prSet presAssocID="{EA28F767-6DCD-4A7A-973B-E7D7C7697408}" presName="vert1" presStyleCnt="0"/>
      <dgm:spPr/>
    </dgm:pt>
    <dgm:pt modelId="{92A27A47-9C65-4BC4-9A44-41B94114908B}" type="pres">
      <dgm:prSet presAssocID="{6D70EE7C-CA3B-4C76-8AA7-9809D2FBD7F6}" presName="thickLine" presStyleLbl="alignNode1" presStyleIdx="4" presStyleCnt="5"/>
      <dgm:spPr/>
    </dgm:pt>
    <dgm:pt modelId="{1CE2FBCB-2EA7-4FE2-8A16-4B2686EF9A4F}" type="pres">
      <dgm:prSet presAssocID="{6D70EE7C-CA3B-4C76-8AA7-9809D2FBD7F6}" presName="horz1" presStyleCnt="0"/>
      <dgm:spPr/>
    </dgm:pt>
    <dgm:pt modelId="{C1B562B9-48FF-4A35-B881-36708744009B}" type="pres">
      <dgm:prSet presAssocID="{6D70EE7C-CA3B-4C76-8AA7-9809D2FBD7F6}" presName="tx1" presStyleLbl="revTx" presStyleIdx="4" presStyleCnt="5"/>
      <dgm:spPr/>
    </dgm:pt>
    <dgm:pt modelId="{90F469FC-F238-4AA2-B110-B1CFE7734490}" type="pres">
      <dgm:prSet presAssocID="{6D70EE7C-CA3B-4C76-8AA7-9809D2FBD7F6}" presName="vert1" presStyleCnt="0"/>
      <dgm:spPr/>
    </dgm:pt>
  </dgm:ptLst>
  <dgm:cxnLst>
    <dgm:cxn modelId="{58FFC81F-7416-4F77-97B0-0F4C09375FE3}" type="presOf" srcId="{80956219-79F9-453B-A754-16953A24308F}" destId="{CFA2C448-74C8-4E07-875C-1F10513622EF}" srcOrd="0" destOrd="0" presId="urn:microsoft.com/office/officeart/2008/layout/LinedList"/>
    <dgm:cxn modelId="{D0E70F5C-5B29-438B-A4CC-29D324B4048D}" srcId="{44A993E9-BADC-4E3C-B9F5-69B6090C407A}" destId="{80956219-79F9-453B-A754-16953A24308F}" srcOrd="1" destOrd="0" parTransId="{CFCBE4E2-B24B-4120-82EF-30933CA92E3B}" sibTransId="{003A15AA-2CE1-4C9B-996A-1E4F9F4F5C26}"/>
    <dgm:cxn modelId="{7593C468-2BE3-4E76-90D2-8D3F3A433338}" type="presOf" srcId="{44A993E9-BADC-4E3C-B9F5-69B6090C407A}" destId="{84F944A8-DBD0-4620-84FB-F862DA3BCC1B}" srcOrd="0" destOrd="0" presId="urn:microsoft.com/office/officeart/2008/layout/LinedList"/>
    <dgm:cxn modelId="{8347A86C-31A3-4F1E-A75C-8FAB14F39F94}" type="presOf" srcId="{EA28F767-6DCD-4A7A-973B-E7D7C7697408}" destId="{1290684A-1346-490D-A99F-5D40099699D9}" srcOrd="0" destOrd="0" presId="urn:microsoft.com/office/officeart/2008/layout/LinedList"/>
    <dgm:cxn modelId="{63954EA4-BDC6-4B3D-8C76-276BB7BB1362}" srcId="{44A993E9-BADC-4E3C-B9F5-69B6090C407A}" destId="{89ED596D-3504-4619-AACB-B1E4A4DD40F1}" srcOrd="2" destOrd="0" parTransId="{22D34B91-697A-43F4-98DB-827CD8DFC6BA}" sibTransId="{FF57B94D-017B-4132-8C9E-AB719D88B864}"/>
    <dgm:cxn modelId="{4443A3A6-AB58-479B-96AB-ABAF5BFA7F4F}" srcId="{44A993E9-BADC-4E3C-B9F5-69B6090C407A}" destId="{A000CB5A-1253-4F84-B0C8-B46F2F7A37A4}" srcOrd="0" destOrd="0" parTransId="{43C98699-401F-43E4-B902-E3EB0F4A36B4}" sibTransId="{C814D87E-37C2-45F8-BD61-055FB63303F0}"/>
    <dgm:cxn modelId="{627B69BE-973F-4DD8-9628-D082BF14B79A}" type="presOf" srcId="{89ED596D-3504-4619-AACB-B1E4A4DD40F1}" destId="{9E73CF0E-E183-4815-8332-80DBFB24C197}" srcOrd="0" destOrd="0" presId="urn:microsoft.com/office/officeart/2008/layout/LinedList"/>
    <dgm:cxn modelId="{612558DA-56FC-489B-BA0F-B9DA50E535C9}" srcId="{44A993E9-BADC-4E3C-B9F5-69B6090C407A}" destId="{EA28F767-6DCD-4A7A-973B-E7D7C7697408}" srcOrd="3" destOrd="0" parTransId="{816A6B59-115B-4532-8FAE-DB7D1E81EC98}" sibTransId="{65F2B5EC-DD9D-4FE4-BAF7-A1F76ADE7B11}"/>
    <dgm:cxn modelId="{D167B8DA-F30A-4D63-8842-8B4C55EE1BB0}" srcId="{44A993E9-BADC-4E3C-B9F5-69B6090C407A}" destId="{6D70EE7C-CA3B-4C76-8AA7-9809D2FBD7F6}" srcOrd="4" destOrd="0" parTransId="{E2CB4C0B-4C02-4F4F-BA61-83279DC3AFA4}" sibTransId="{CB0723F3-BDED-4F2E-AFA3-B251B1762B65}"/>
    <dgm:cxn modelId="{2AF0FDF4-8CBD-4A7B-AA1C-E2549B73235D}" type="presOf" srcId="{A000CB5A-1253-4F84-B0C8-B46F2F7A37A4}" destId="{3E12BEEC-B5C0-4DCB-991A-35151543B9D8}" srcOrd="0" destOrd="0" presId="urn:microsoft.com/office/officeart/2008/layout/LinedList"/>
    <dgm:cxn modelId="{168B9FFC-676A-45F4-BB96-684EFABD9252}" type="presOf" srcId="{6D70EE7C-CA3B-4C76-8AA7-9809D2FBD7F6}" destId="{C1B562B9-48FF-4A35-B881-36708744009B}" srcOrd="0" destOrd="0" presId="urn:microsoft.com/office/officeart/2008/layout/LinedList"/>
    <dgm:cxn modelId="{4E911713-14F7-40B9-AE9B-B14366A74F32}" type="presParOf" srcId="{84F944A8-DBD0-4620-84FB-F862DA3BCC1B}" destId="{E2311087-4489-4FF9-8EEC-65AAB54EE927}" srcOrd="0" destOrd="0" presId="urn:microsoft.com/office/officeart/2008/layout/LinedList"/>
    <dgm:cxn modelId="{849D463E-C82A-48F5-910D-8103BCA12276}" type="presParOf" srcId="{84F944A8-DBD0-4620-84FB-F862DA3BCC1B}" destId="{36F10FA3-97EB-4971-890B-11236723A8D0}" srcOrd="1" destOrd="0" presId="urn:microsoft.com/office/officeart/2008/layout/LinedList"/>
    <dgm:cxn modelId="{60E2C897-9A9E-4E62-96C6-F077784899BD}" type="presParOf" srcId="{36F10FA3-97EB-4971-890B-11236723A8D0}" destId="{3E12BEEC-B5C0-4DCB-991A-35151543B9D8}" srcOrd="0" destOrd="0" presId="urn:microsoft.com/office/officeart/2008/layout/LinedList"/>
    <dgm:cxn modelId="{A2A68D13-9FDF-40ED-ADF7-676D360F5B8A}" type="presParOf" srcId="{36F10FA3-97EB-4971-890B-11236723A8D0}" destId="{144A7321-5607-4683-8F37-AB9F90F5935C}" srcOrd="1" destOrd="0" presId="urn:microsoft.com/office/officeart/2008/layout/LinedList"/>
    <dgm:cxn modelId="{EEE81B2D-60A0-4B01-B9CF-9E19BE757F4C}" type="presParOf" srcId="{84F944A8-DBD0-4620-84FB-F862DA3BCC1B}" destId="{587400AD-4C3A-4871-85AC-FA9326C2A0AF}" srcOrd="2" destOrd="0" presId="urn:microsoft.com/office/officeart/2008/layout/LinedList"/>
    <dgm:cxn modelId="{FDA96073-0FE8-49CE-8375-F6EF8BE2C7CB}" type="presParOf" srcId="{84F944A8-DBD0-4620-84FB-F862DA3BCC1B}" destId="{A6E1D2C3-B08B-49B3-8FE0-4076CDA4DE43}" srcOrd="3" destOrd="0" presId="urn:microsoft.com/office/officeart/2008/layout/LinedList"/>
    <dgm:cxn modelId="{0640A659-9180-47D7-A408-E27516090AD1}" type="presParOf" srcId="{A6E1D2C3-B08B-49B3-8FE0-4076CDA4DE43}" destId="{CFA2C448-74C8-4E07-875C-1F10513622EF}" srcOrd="0" destOrd="0" presId="urn:microsoft.com/office/officeart/2008/layout/LinedList"/>
    <dgm:cxn modelId="{0F7DA6E3-D7F5-42D6-9D6D-51311F4A1C83}" type="presParOf" srcId="{A6E1D2C3-B08B-49B3-8FE0-4076CDA4DE43}" destId="{2FCB741C-63D7-4F86-A4F6-F69C22CC2ED2}" srcOrd="1" destOrd="0" presId="urn:microsoft.com/office/officeart/2008/layout/LinedList"/>
    <dgm:cxn modelId="{9861F64F-86F3-45FF-A14B-FA4E50E8B00A}" type="presParOf" srcId="{84F944A8-DBD0-4620-84FB-F862DA3BCC1B}" destId="{5128A148-0EEA-4D5C-9F43-AD92D5DED3CF}" srcOrd="4" destOrd="0" presId="urn:microsoft.com/office/officeart/2008/layout/LinedList"/>
    <dgm:cxn modelId="{2BF589E7-5286-41BC-8D15-650AB0CA3211}" type="presParOf" srcId="{84F944A8-DBD0-4620-84FB-F862DA3BCC1B}" destId="{8B801F03-33AF-45D7-A9D4-8BC5E186B832}" srcOrd="5" destOrd="0" presId="urn:microsoft.com/office/officeart/2008/layout/LinedList"/>
    <dgm:cxn modelId="{50F432ED-AEED-4317-9621-86FAE945277B}" type="presParOf" srcId="{8B801F03-33AF-45D7-A9D4-8BC5E186B832}" destId="{9E73CF0E-E183-4815-8332-80DBFB24C197}" srcOrd="0" destOrd="0" presId="urn:microsoft.com/office/officeart/2008/layout/LinedList"/>
    <dgm:cxn modelId="{CE8C1E9A-1BD9-46AD-B5F7-DFE5E8193503}" type="presParOf" srcId="{8B801F03-33AF-45D7-A9D4-8BC5E186B832}" destId="{9B2D1C84-1D6A-4AF4-AFAC-76955AA61C94}" srcOrd="1" destOrd="0" presId="urn:microsoft.com/office/officeart/2008/layout/LinedList"/>
    <dgm:cxn modelId="{729EC8EF-5004-443F-8228-3B813C3C42AA}" type="presParOf" srcId="{84F944A8-DBD0-4620-84FB-F862DA3BCC1B}" destId="{22542258-659E-497E-BA03-843B21DE9834}" srcOrd="6" destOrd="0" presId="urn:microsoft.com/office/officeart/2008/layout/LinedList"/>
    <dgm:cxn modelId="{71AAA0FE-9A3D-4347-9D56-FED4426B68DD}" type="presParOf" srcId="{84F944A8-DBD0-4620-84FB-F862DA3BCC1B}" destId="{14674D00-E137-45FD-B224-CA93777F0531}" srcOrd="7" destOrd="0" presId="urn:microsoft.com/office/officeart/2008/layout/LinedList"/>
    <dgm:cxn modelId="{4480CCD8-823F-40D5-8AA0-2357963D0950}" type="presParOf" srcId="{14674D00-E137-45FD-B224-CA93777F0531}" destId="{1290684A-1346-490D-A99F-5D40099699D9}" srcOrd="0" destOrd="0" presId="urn:microsoft.com/office/officeart/2008/layout/LinedList"/>
    <dgm:cxn modelId="{5059A1DA-DF0C-4927-A68C-39143DF2A632}" type="presParOf" srcId="{14674D00-E137-45FD-B224-CA93777F0531}" destId="{2C2A3057-0359-4BBA-B7D3-83B48A414D74}" srcOrd="1" destOrd="0" presId="urn:microsoft.com/office/officeart/2008/layout/LinedList"/>
    <dgm:cxn modelId="{44FB6224-AA4B-4519-B884-4288982086BF}" type="presParOf" srcId="{84F944A8-DBD0-4620-84FB-F862DA3BCC1B}" destId="{92A27A47-9C65-4BC4-9A44-41B94114908B}" srcOrd="8" destOrd="0" presId="urn:microsoft.com/office/officeart/2008/layout/LinedList"/>
    <dgm:cxn modelId="{5F82D15E-2B95-4C32-9ACB-83D6CA9BD6AC}" type="presParOf" srcId="{84F944A8-DBD0-4620-84FB-F862DA3BCC1B}" destId="{1CE2FBCB-2EA7-4FE2-8A16-4B2686EF9A4F}" srcOrd="9" destOrd="0" presId="urn:microsoft.com/office/officeart/2008/layout/LinedList"/>
    <dgm:cxn modelId="{E097061C-6561-4AFA-A274-3B2ECEF1B5BC}" type="presParOf" srcId="{1CE2FBCB-2EA7-4FE2-8A16-4B2686EF9A4F}" destId="{C1B562B9-48FF-4A35-B881-36708744009B}" srcOrd="0" destOrd="0" presId="urn:microsoft.com/office/officeart/2008/layout/LinedList"/>
    <dgm:cxn modelId="{9BD41ACA-A5DD-4B3C-8F3B-E281C6393C48}" type="presParOf" srcId="{1CE2FBCB-2EA7-4FE2-8A16-4B2686EF9A4F}" destId="{90F469FC-F238-4AA2-B110-B1CFE773449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81C88-F4A8-4849-9F76-698F2F9FE91F}">
      <dsp:nvSpPr>
        <dsp:cNvPr id="0" name=""/>
        <dsp:cNvSpPr/>
      </dsp:nvSpPr>
      <dsp:spPr>
        <a:xfrm>
          <a:off x="4760654" y="117757"/>
          <a:ext cx="1685054" cy="1093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419" sz="2000" b="1" kern="1200" dirty="0">
              <a:solidFill>
                <a:schemeClr val="bg2">
                  <a:lumMod val="10000"/>
                </a:schemeClr>
              </a:solidFill>
            </a:rPr>
            <a:t>Política</a:t>
          </a:r>
        </a:p>
        <a:p>
          <a:pPr marL="0" lvl="0" indent="0" algn="ctr" defTabSz="889000">
            <a:lnSpc>
              <a:spcPct val="90000"/>
            </a:lnSpc>
            <a:spcBef>
              <a:spcPct val="0"/>
            </a:spcBef>
            <a:spcAft>
              <a:spcPct val="35000"/>
            </a:spcAft>
            <a:buNone/>
          </a:pPr>
          <a:r>
            <a:rPr lang="es-419" sz="1400" b="1" kern="1200" dirty="0">
              <a:solidFill>
                <a:schemeClr val="bg2">
                  <a:lumMod val="10000"/>
                </a:schemeClr>
              </a:solidFill>
            </a:rPr>
            <a:t>(internacional, nacional, local)</a:t>
          </a:r>
          <a:endParaRPr lang="es-419" sz="2000" b="1" kern="1200" dirty="0">
            <a:solidFill>
              <a:schemeClr val="bg2">
                <a:lumMod val="10000"/>
              </a:schemeClr>
            </a:solidFill>
          </a:endParaRPr>
        </a:p>
      </dsp:txBody>
      <dsp:txXfrm>
        <a:off x="4760654" y="117757"/>
        <a:ext cx="1685054" cy="1093765"/>
      </dsp:txXfrm>
    </dsp:sp>
    <dsp:sp modelId="{D411FC41-EFDD-4965-8466-A06598BB8DDB}">
      <dsp:nvSpPr>
        <dsp:cNvPr id="0" name=""/>
        <dsp:cNvSpPr/>
      </dsp:nvSpPr>
      <dsp:spPr>
        <a:xfrm>
          <a:off x="1711714" y="106647"/>
          <a:ext cx="5342662" cy="5342662"/>
        </a:xfrm>
        <a:prstGeom prst="circularArrow">
          <a:avLst>
            <a:gd name="adj1" fmla="val 3992"/>
            <a:gd name="adj2" fmla="val 250443"/>
            <a:gd name="adj3" fmla="val 20572534"/>
            <a:gd name="adj4" fmla="val 19203900"/>
            <a:gd name="adj5" fmla="val 4657"/>
          </a:avLst>
        </a:prstGeom>
        <a:solidFill>
          <a:srgbClr val="C0000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6223F0-190B-47CF-8963-71F7542CFA0C}">
      <dsp:nvSpPr>
        <dsp:cNvPr id="0" name=""/>
        <dsp:cNvSpPr/>
      </dsp:nvSpPr>
      <dsp:spPr>
        <a:xfrm>
          <a:off x="5985789" y="2231096"/>
          <a:ext cx="1675057" cy="1093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419" sz="2000" b="1" kern="1200" dirty="0">
              <a:solidFill>
                <a:schemeClr val="bg1"/>
              </a:solidFill>
            </a:rPr>
            <a:t>Economía y finanzas</a:t>
          </a:r>
        </a:p>
      </dsp:txBody>
      <dsp:txXfrm>
        <a:off x="5985789" y="2231096"/>
        <a:ext cx="1675057" cy="1093765"/>
      </dsp:txXfrm>
    </dsp:sp>
    <dsp:sp modelId="{BEDA57D2-21F1-48F8-84F6-CE3F1D2DE3BB}">
      <dsp:nvSpPr>
        <dsp:cNvPr id="0" name=""/>
        <dsp:cNvSpPr/>
      </dsp:nvSpPr>
      <dsp:spPr>
        <a:xfrm>
          <a:off x="1658081" y="450784"/>
          <a:ext cx="5342662" cy="5342662"/>
        </a:xfrm>
        <a:prstGeom prst="circularArrow">
          <a:avLst>
            <a:gd name="adj1" fmla="val 3992"/>
            <a:gd name="adj2" fmla="val 250443"/>
            <a:gd name="adj3" fmla="val 1553079"/>
            <a:gd name="adj4" fmla="val 285949"/>
            <a:gd name="adj5" fmla="val 4657"/>
          </a:avLst>
        </a:prstGeom>
        <a:solidFill>
          <a:srgbClr val="C0000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8EC452-357F-4E0C-8D57-D7406E4BC0DF}">
      <dsp:nvSpPr>
        <dsp:cNvPr id="0" name=""/>
        <dsp:cNvSpPr/>
      </dsp:nvSpPr>
      <dsp:spPr>
        <a:xfrm>
          <a:off x="5037795" y="4344416"/>
          <a:ext cx="1673679" cy="1093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419" sz="2000" b="1" kern="1200" dirty="0">
              <a:solidFill>
                <a:schemeClr val="bg2">
                  <a:lumMod val="10000"/>
                </a:schemeClr>
              </a:solidFill>
            </a:rPr>
            <a:t>Legislación regulaciones</a:t>
          </a:r>
        </a:p>
      </dsp:txBody>
      <dsp:txXfrm>
        <a:off x="5037795" y="4344416"/>
        <a:ext cx="1673679" cy="1093765"/>
      </dsp:txXfrm>
    </dsp:sp>
    <dsp:sp modelId="{B446B32F-4ACE-42E9-B07E-2DBDCEAA15D4}">
      <dsp:nvSpPr>
        <dsp:cNvPr id="0" name=""/>
        <dsp:cNvSpPr/>
      </dsp:nvSpPr>
      <dsp:spPr>
        <a:xfrm>
          <a:off x="1977807" y="199975"/>
          <a:ext cx="5342662" cy="5342662"/>
        </a:xfrm>
        <a:prstGeom prst="circularArrow">
          <a:avLst>
            <a:gd name="adj1" fmla="val 3992"/>
            <a:gd name="adj2" fmla="val 250443"/>
            <a:gd name="adj3" fmla="val 6507940"/>
            <a:gd name="adj4" fmla="val 4850136"/>
            <a:gd name="adj5" fmla="val 4657"/>
          </a:avLst>
        </a:prstGeom>
        <a:solidFill>
          <a:srgbClr val="C0000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3F821-E645-4BE7-9ECE-48DBBAA15915}">
      <dsp:nvSpPr>
        <dsp:cNvPr id="0" name=""/>
        <dsp:cNvSpPr/>
      </dsp:nvSpPr>
      <dsp:spPr>
        <a:xfrm>
          <a:off x="2616026" y="4344434"/>
          <a:ext cx="1093765" cy="1093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419" sz="2000" b="1" kern="1200" dirty="0">
              <a:solidFill>
                <a:schemeClr val="bg2">
                  <a:lumMod val="10000"/>
                </a:schemeClr>
              </a:solidFill>
            </a:rPr>
            <a:t>Actores terreno y sedes </a:t>
          </a:r>
        </a:p>
      </dsp:txBody>
      <dsp:txXfrm>
        <a:off x="2616026" y="4344434"/>
        <a:ext cx="1093765" cy="1093765"/>
      </dsp:txXfrm>
    </dsp:sp>
    <dsp:sp modelId="{8F540EA5-5E01-4B41-AE58-F71FA48ED725}">
      <dsp:nvSpPr>
        <dsp:cNvPr id="0" name=""/>
        <dsp:cNvSpPr/>
      </dsp:nvSpPr>
      <dsp:spPr>
        <a:xfrm>
          <a:off x="1711714" y="106647"/>
          <a:ext cx="5342662" cy="5342662"/>
        </a:xfrm>
        <a:prstGeom prst="circularArrow">
          <a:avLst>
            <a:gd name="adj1" fmla="val 3992"/>
            <a:gd name="adj2" fmla="val 250443"/>
            <a:gd name="adj3" fmla="val 9772534"/>
            <a:gd name="adj4" fmla="val 8183677"/>
            <a:gd name="adj5" fmla="val 4657"/>
          </a:avLst>
        </a:prstGeom>
        <a:solidFill>
          <a:srgbClr val="C0000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11D351-A927-46DE-8D0A-1C65EAC39AEA}">
      <dsp:nvSpPr>
        <dsp:cNvPr id="0" name=""/>
        <dsp:cNvSpPr/>
      </dsp:nvSpPr>
      <dsp:spPr>
        <a:xfrm>
          <a:off x="1149502" y="2231096"/>
          <a:ext cx="1586539" cy="1093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419" sz="2000" b="1" kern="1200" dirty="0">
              <a:solidFill>
                <a:schemeClr val="bg2">
                  <a:lumMod val="10000"/>
                </a:schemeClr>
              </a:solidFill>
            </a:rPr>
            <a:t>Respuesta institucional</a:t>
          </a:r>
        </a:p>
      </dsp:txBody>
      <dsp:txXfrm>
        <a:off x="1149502" y="2231096"/>
        <a:ext cx="1586539" cy="1093765"/>
      </dsp:txXfrm>
    </dsp:sp>
    <dsp:sp modelId="{D45FE35A-E693-4FD7-8916-8203BC100E9D}">
      <dsp:nvSpPr>
        <dsp:cNvPr id="0" name=""/>
        <dsp:cNvSpPr/>
      </dsp:nvSpPr>
      <dsp:spPr>
        <a:xfrm>
          <a:off x="1638838" y="-106414"/>
          <a:ext cx="5963265" cy="5342662"/>
        </a:xfrm>
        <a:prstGeom prst="circularArrow">
          <a:avLst>
            <a:gd name="adj1" fmla="val 3992"/>
            <a:gd name="adj2" fmla="val 250443"/>
            <a:gd name="adj3" fmla="val 12138547"/>
            <a:gd name="adj4" fmla="val 11206414"/>
            <a:gd name="adj5" fmla="val 4657"/>
          </a:avLst>
        </a:prstGeom>
        <a:solidFill>
          <a:srgbClr val="C0000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BC93B6-5CBA-46B2-A5D5-6537F6B2F580}">
      <dsp:nvSpPr>
        <dsp:cNvPr id="0" name=""/>
        <dsp:cNvSpPr/>
      </dsp:nvSpPr>
      <dsp:spPr>
        <a:xfrm>
          <a:off x="2065887" y="-101432"/>
          <a:ext cx="1859455" cy="15321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419" sz="2000" b="1" kern="1200" dirty="0">
              <a:solidFill>
                <a:schemeClr val="bg2">
                  <a:lumMod val="10000"/>
                </a:schemeClr>
              </a:solidFill>
            </a:rPr>
            <a:t>Personas </a:t>
          </a:r>
          <a:r>
            <a:rPr lang="es-419" sz="2000" b="1" kern="1200" dirty="0">
              <a:solidFill>
                <a:schemeClr val="bg2">
                  <a:lumMod val="10000"/>
                </a:schemeClr>
              </a:solidFill>
              <a:latin typeface="Aptos" panose="02110004020202020204"/>
              <a:ea typeface="+mn-ea"/>
              <a:cs typeface="+mn-cs"/>
            </a:rPr>
            <a:t>necesidades</a:t>
          </a:r>
        </a:p>
        <a:p>
          <a:pPr marL="0" lvl="0" indent="0" algn="ctr" defTabSz="889000">
            <a:lnSpc>
              <a:spcPct val="90000"/>
            </a:lnSpc>
            <a:spcBef>
              <a:spcPct val="0"/>
            </a:spcBef>
            <a:spcAft>
              <a:spcPct val="35000"/>
            </a:spcAft>
            <a:buNone/>
          </a:pPr>
          <a:r>
            <a:rPr lang="es-419" sz="2000" b="1" kern="1200" dirty="0">
              <a:solidFill>
                <a:schemeClr val="bg2">
                  <a:lumMod val="10000"/>
                </a:schemeClr>
              </a:solidFill>
              <a:latin typeface="Aptos" panose="02110004020202020204"/>
              <a:ea typeface="+mn-ea"/>
              <a:cs typeface="+mn-cs"/>
            </a:rPr>
            <a:t>+</a:t>
          </a:r>
        </a:p>
        <a:p>
          <a:pPr marL="0" lvl="0" indent="0" algn="ctr" defTabSz="889000">
            <a:lnSpc>
              <a:spcPct val="90000"/>
            </a:lnSpc>
            <a:spcBef>
              <a:spcPct val="0"/>
            </a:spcBef>
            <a:spcAft>
              <a:spcPct val="35000"/>
            </a:spcAft>
            <a:buNone/>
          </a:pPr>
          <a:r>
            <a:rPr lang="es-419" sz="2000" b="1" kern="1200" dirty="0">
              <a:solidFill>
                <a:schemeClr val="bg2">
                  <a:lumMod val="10000"/>
                </a:schemeClr>
              </a:solidFill>
              <a:latin typeface="Aptos" panose="02110004020202020204"/>
              <a:ea typeface="+mn-ea"/>
              <a:cs typeface="+mn-cs"/>
            </a:rPr>
            <a:t>protección</a:t>
          </a:r>
        </a:p>
      </dsp:txBody>
      <dsp:txXfrm>
        <a:off x="2065887" y="-101432"/>
        <a:ext cx="1859455" cy="1532146"/>
      </dsp:txXfrm>
    </dsp:sp>
    <dsp:sp modelId="{06AF3B53-D472-4CA3-9A84-05B0C3433C5C}">
      <dsp:nvSpPr>
        <dsp:cNvPr id="0" name=""/>
        <dsp:cNvSpPr/>
      </dsp:nvSpPr>
      <dsp:spPr>
        <a:xfrm>
          <a:off x="1455504" y="52291"/>
          <a:ext cx="5342662" cy="5342662"/>
        </a:xfrm>
        <a:prstGeom prst="circularArrow">
          <a:avLst>
            <a:gd name="adj1" fmla="val 3992"/>
            <a:gd name="adj2" fmla="val 250443"/>
            <a:gd name="adj3" fmla="val 16852810"/>
            <a:gd name="adj4" fmla="val 15915823"/>
            <a:gd name="adj5" fmla="val 4657"/>
          </a:avLst>
        </a:prstGeom>
        <a:solidFill>
          <a:srgbClr val="C00000"/>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7331E4-F9FA-45FA-B6CD-759477017590}">
      <dsp:nvSpPr>
        <dsp:cNvPr id="0" name=""/>
        <dsp:cNvSpPr/>
      </dsp:nvSpPr>
      <dsp:spPr>
        <a:xfrm>
          <a:off x="0" y="0"/>
          <a:ext cx="9831849" cy="6144906"/>
        </a:xfrm>
        <a:prstGeom prst="swooshArrow">
          <a:avLst>
            <a:gd name="adj1" fmla="val 25000"/>
            <a:gd name="adj2" fmla="val 25000"/>
          </a:avLst>
        </a:prstGeom>
        <a:solidFill>
          <a:srgbClr val="FF0000">
            <a:alpha val="47000"/>
          </a:srgb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dsp:spPr>
      <dsp:style>
        <a:lnRef idx="0">
          <a:scrgbClr r="0" g="0" b="0"/>
        </a:lnRef>
        <a:fillRef idx="1">
          <a:scrgbClr r="0" g="0" b="0"/>
        </a:fillRef>
        <a:effectRef idx="0">
          <a:scrgbClr r="0" g="0" b="0"/>
        </a:effectRef>
        <a:fontRef idx="minor"/>
      </dsp:style>
    </dsp:sp>
    <dsp:sp modelId="{A5FBABD1-705F-489C-B01E-1DD1A8E2701E}">
      <dsp:nvSpPr>
        <dsp:cNvPr id="0" name=""/>
        <dsp:cNvSpPr/>
      </dsp:nvSpPr>
      <dsp:spPr>
        <a:xfrm>
          <a:off x="1009425" y="4603129"/>
          <a:ext cx="226132" cy="22613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BC781F-E9F1-4210-A609-8E6A8DFF8C5B}">
      <dsp:nvSpPr>
        <dsp:cNvPr id="0" name=""/>
        <dsp:cNvSpPr/>
      </dsp:nvSpPr>
      <dsp:spPr>
        <a:xfrm>
          <a:off x="1191211" y="4682418"/>
          <a:ext cx="1287972" cy="1462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823" tIns="0" rIns="0" bIns="0" numCol="1" spcCol="1270" anchor="t" anchorCtr="0">
          <a:noAutofit/>
        </a:bodyPr>
        <a:lstStyle/>
        <a:p>
          <a:pPr marL="0" lvl="0" indent="0" algn="l" defTabSz="622300">
            <a:lnSpc>
              <a:spcPct val="90000"/>
            </a:lnSpc>
            <a:spcBef>
              <a:spcPct val="0"/>
            </a:spcBef>
            <a:spcAft>
              <a:spcPct val="35000"/>
            </a:spcAft>
            <a:buNone/>
          </a:pPr>
          <a:r>
            <a:rPr lang="es-ES" sz="1400" b="1" kern="1200" dirty="0">
              <a:solidFill>
                <a:schemeClr val="tx1"/>
              </a:solidFill>
              <a:latin typeface="Open Sans" pitchFamily="2" charset="0"/>
              <a:ea typeface="Open Sans" pitchFamily="2" charset="0"/>
              <a:cs typeface="Open Sans" pitchFamily="2" charset="0"/>
            </a:rPr>
            <a:t>Política de Diplomacia Humanitaria de la IFRC (2009)</a:t>
          </a:r>
          <a:endParaRPr lang="es-MX" sz="1400" kern="1200" dirty="0">
            <a:solidFill>
              <a:schemeClr val="tx1"/>
            </a:solidFill>
            <a:latin typeface="Open Sans" pitchFamily="2" charset="0"/>
            <a:ea typeface="Open Sans" pitchFamily="2" charset="0"/>
            <a:cs typeface="Open Sans" pitchFamily="2" charset="0"/>
          </a:endParaRPr>
        </a:p>
      </dsp:txBody>
      <dsp:txXfrm>
        <a:off x="1191211" y="4682418"/>
        <a:ext cx="1287972" cy="1462487"/>
      </dsp:txXfrm>
    </dsp:sp>
    <dsp:sp modelId="{0F5D3B07-4314-4938-B7DB-8944B0487B83}">
      <dsp:nvSpPr>
        <dsp:cNvPr id="0" name=""/>
        <dsp:cNvSpPr/>
      </dsp:nvSpPr>
      <dsp:spPr>
        <a:xfrm>
          <a:off x="2274435" y="3521278"/>
          <a:ext cx="353946" cy="35394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452968-3706-4304-9D40-71314EF3E138}">
      <dsp:nvSpPr>
        <dsp:cNvPr id="0" name=""/>
        <dsp:cNvSpPr/>
      </dsp:nvSpPr>
      <dsp:spPr>
        <a:xfrm>
          <a:off x="2574722" y="3570190"/>
          <a:ext cx="1632087" cy="2574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549" tIns="0" rIns="0" bIns="0" numCol="1" spcCol="1270" anchor="t" anchorCtr="0">
          <a:noAutofit/>
        </a:bodyPr>
        <a:lstStyle/>
        <a:p>
          <a:pPr marL="0" lvl="0" indent="0" algn="l" defTabSz="622300">
            <a:lnSpc>
              <a:spcPct val="90000"/>
            </a:lnSpc>
            <a:spcBef>
              <a:spcPct val="0"/>
            </a:spcBef>
            <a:spcAft>
              <a:spcPct val="35000"/>
            </a:spcAft>
            <a:buNone/>
          </a:pPr>
          <a:r>
            <a:rPr lang="es-ES" sz="1400" b="1" kern="1200" dirty="0">
              <a:solidFill>
                <a:schemeClr val="tx1"/>
              </a:solidFill>
              <a:latin typeface="Open Sans" pitchFamily="2" charset="0"/>
              <a:ea typeface="Open Sans" pitchFamily="2" charset="0"/>
              <a:cs typeface="Open Sans" pitchFamily="2" charset="0"/>
            </a:rPr>
            <a:t>Estrategia 2030 de la IFRC (2019)</a:t>
          </a:r>
          <a:r>
            <a:rPr lang="es-ES" sz="1400" kern="1200" dirty="0">
              <a:solidFill>
                <a:schemeClr val="tx1"/>
              </a:solidFill>
              <a:latin typeface="Open Sans" pitchFamily="2" charset="0"/>
              <a:ea typeface="Open Sans" pitchFamily="2" charset="0"/>
              <a:cs typeface="Open Sans" pitchFamily="2" charset="0"/>
            </a:rPr>
            <a:t> </a:t>
          </a:r>
          <a:endParaRPr lang="es-MX" sz="1400" kern="1200" dirty="0">
            <a:solidFill>
              <a:schemeClr val="tx1"/>
            </a:solidFill>
            <a:latin typeface="Open Sans" pitchFamily="2" charset="0"/>
            <a:ea typeface="Open Sans" pitchFamily="2" charset="0"/>
            <a:cs typeface="Open Sans" pitchFamily="2" charset="0"/>
          </a:endParaRPr>
        </a:p>
      </dsp:txBody>
      <dsp:txXfrm>
        <a:off x="2574722" y="3570190"/>
        <a:ext cx="1632087" cy="2574715"/>
      </dsp:txXfrm>
    </dsp:sp>
    <dsp:sp modelId="{232513B5-D6E6-44B0-B6AA-2B819B8BFFC1}">
      <dsp:nvSpPr>
        <dsp:cNvPr id="0" name=""/>
        <dsp:cNvSpPr/>
      </dsp:nvSpPr>
      <dsp:spPr>
        <a:xfrm>
          <a:off x="4024952" y="2356852"/>
          <a:ext cx="471928" cy="47192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3FCB69-FD4B-4FF8-8BCC-47A6EC30F745}">
      <dsp:nvSpPr>
        <dsp:cNvPr id="0" name=""/>
        <dsp:cNvSpPr/>
      </dsp:nvSpPr>
      <dsp:spPr>
        <a:xfrm>
          <a:off x="4343291" y="2691468"/>
          <a:ext cx="1897546" cy="34534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065" tIns="0" rIns="0" bIns="0" numCol="1" spcCol="1270" anchor="t" anchorCtr="0">
          <a:noAutofit/>
        </a:bodyPr>
        <a:lstStyle/>
        <a:p>
          <a:pPr marL="0" lvl="0" indent="0" algn="l" defTabSz="622300">
            <a:lnSpc>
              <a:spcPct val="90000"/>
            </a:lnSpc>
            <a:spcBef>
              <a:spcPct val="0"/>
            </a:spcBef>
            <a:spcAft>
              <a:spcPct val="35000"/>
            </a:spcAft>
            <a:buNone/>
          </a:pPr>
          <a:r>
            <a:rPr lang="es-ES" sz="1400" b="1" kern="1200" dirty="0">
              <a:solidFill>
                <a:schemeClr val="tx1"/>
              </a:solidFill>
              <a:latin typeface="Open Sans" pitchFamily="2" charset="0"/>
              <a:ea typeface="Open Sans" pitchFamily="2" charset="0"/>
              <a:cs typeface="Open Sans" pitchFamily="2" charset="0"/>
            </a:rPr>
            <a:t>Agenda de Renovación 2.0 (2021)</a:t>
          </a:r>
          <a:endParaRPr lang="es-MX" sz="1400" kern="1200" dirty="0">
            <a:solidFill>
              <a:schemeClr val="tx1"/>
            </a:solidFill>
            <a:latin typeface="Open Sans" pitchFamily="2" charset="0"/>
            <a:ea typeface="Open Sans" pitchFamily="2" charset="0"/>
            <a:cs typeface="Open Sans" pitchFamily="2" charset="0"/>
          </a:endParaRPr>
        </a:p>
      </dsp:txBody>
      <dsp:txXfrm>
        <a:off x="4343291" y="2691468"/>
        <a:ext cx="1897546" cy="3453437"/>
      </dsp:txXfrm>
    </dsp:sp>
    <dsp:sp modelId="{246CB8A5-5874-4B5B-912A-FA4E6CF1C56F}">
      <dsp:nvSpPr>
        <dsp:cNvPr id="0" name=""/>
        <dsp:cNvSpPr/>
      </dsp:nvSpPr>
      <dsp:spPr>
        <a:xfrm>
          <a:off x="5728539" y="1705073"/>
          <a:ext cx="654128" cy="63751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7D0187-67C2-45E2-ABDE-85BB51970229}">
      <dsp:nvSpPr>
        <dsp:cNvPr id="0" name=""/>
        <dsp:cNvSpPr/>
      </dsp:nvSpPr>
      <dsp:spPr>
        <a:xfrm>
          <a:off x="5922027" y="2307286"/>
          <a:ext cx="1966369" cy="3837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001" tIns="0" rIns="0" bIns="0" numCol="1" spcCol="1270" anchor="t" anchorCtr="0">
          <a:noAutofit/>
        </a:bodyPr>
        <a:lstStyle/>
        <a:p>
          <a:pPr marL="0" lvl="0" indent="0" algn="l" defTabSz="622300">
            <a:lnSpc>
              <a:spcPct val="90000"/>
            </a:lnSpc>
            <a:spcBef>
              <a:spcPct val="0"/>
            </a:spcBef>
            <a:spcAft>
              <a:spcPct val="35000"/>
            </a:spcAft>
            <a:buNone/>
          </a:pPr>
          <a:r>
            <a:rPr lang="es-ES" sz="1400" b="1" kern="1200" dirty="0">
              <a:solidFill>
                <a:schemeClr val="tx1"/>
              </a:solidFill>
              <a:latin typeface="Open Sans" pitchFamily="2" charset="0"/>
              <a:ea typeface="Open Sans" pitchFamily="2" charset="0"/>
              <a:cs typeface="Open Sans" pitchFamily="2" charset="0"/>
            </a:rPr>
            <a:t>Prioridades de Influencia de la IFRC (2023)</a:t>
          </a:r>
          <a:endParaRPr lang="es-MX" sz="1400" kern="1200" dirty="0">
            <a:solidFill>
              <a:schemeClr val="tx1"/>
            </a:solidFill>
            <a:latin typeface="Open Sans" pitchFamily="2" charset="0"/>
            <a:ea typeface="Open Sans" pitchFamily="2" charset="0"/>
            <a:cs typeface="Open Sans" pitchFamily="2" charset="0"/>
          </a:endParaRPr>
        </a:p>
      </dsp:txBody>
      <dsp:txXfrm>
        <a:off x="5922027" y="2307286"/>
        <a:ext cx="1966369" cy="3837619"/>
      </dsp:txXfrm>
    </dsp:sp>
    <dsp:sp modelId="{E9DF442E-558C-44DA-8084-5825B5D83EEB}">
      <dsp:nvSpPr>
        <dsp:cNvPr id="0" name=""/>
        <dsp:cNvSpPr/>
      </dsp:nvSpPr>
      <dsp:spPr>
        <a:xfrm>
          <a:off x="7627795" y="1047434"/>
          <a:ext cx="748738" cy="76255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6A3481-E594-493F-AA68-0A4A775298B8}">
      <dsp:nvSpPr>
        <dsp:cNvPr id="0" name=""/>
        <dsp:cNvSpPr/>
      </dsp:nvSpPr>
      <dsp:spPr>
        <a:xfrm>
          <a:off x="7416822" y="1845221"/>
          <a:ext cx="1966369" cy="42996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1566" tIns="0" rIns="0" bIns="0" numCol="1" spcCol="1270" anchor="t" anchorCtr="0">
          <a:noAutofit/>
        </a:bodyPr>
        <a:lstStyle/>
        <a:p>
          <a:pPr marL="0" lvl="0" indent="0" algn="l" defTabSz="622300">
            <a:lnSpc>
              <a:spcPct val="90000"/>
            </a:lnSpc>
            <a:spcBef>
              <a:spcPct val="0"/>
            </a:spcBef>
            <a:spcAft>
              <a:spcPct val="35000"/>
            </a:spcAft>
            <a:buNone/>
          </a:pPr>
          <a:r>
            <a:rPr lang="es-ES" sz="1400" b="1" kern="1200" dirty="0">
              <a:solidFill>
                <a:schemeClr val="tx1"/>
              </a:solidFill>
              <a:latin typeface="Open Sans" pitchFamily="2" charset="0"/>
              <a:ea typeface="Open Sans" pitchFamily="2" charset="0"/>
              <a:cs typeface="Open Sans" pitchFamily="2" charset="0"/>
            </a:rPr>
            <a:t>Hoja de Ruta Estratégica de Diplomacia Humanitaria (2023)</a:t>
          </a:r>
          <a:endParaRPr lang="es-MX" sz="1400" kern="1200" dirty="0">
            <a:solidFill>
              <a:schemeClr val="tx1"/>
            </a:solidFill>
            <a:latin typeface="Open Sans" pitchFamily="2" charset="0"/>
            <a:ea typeface="Open Sans" pitchFamily="2" charset="0"/>
            <a:cs typeface="Open Sans" pitchFamily="2" charset="0"/>
          </a:endParaRPr>
        </a:p>
      </dsp:txBody>
      <dsp:txXfrm>
        <a:off x="7416822" y="1845221"/>
        <a:ext cx="1966369" cy="42996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311087-4489-4FF9-8EEC-65AAB54EE927}">
      <dsp:nvSpPr>
        <dsp:cNvPr id="0" name=""/>
        <dsp:cNvSpPr/>
      </dsp:nvSpPr>
      <dsp:spPr>
        <a:xfrm>
          <a:off x="0" y="79"/>
          <a:ext cx="6484490" cy="0"/>
        </a:xfrm>
        <a:prstGeom prst="line">
          <a:avLst/>
        </a:prstGeom>
        <a:solidFill>
          <a:schemeClr val="accent1">
            <a:shade val="50000"/>
            <a:hueOff val="0"/>
            <a:satOff val="0"/>
            <a:lumOff val="0"/>
            <a:alphaOff val="0"/>
          </a:schemeClr>
        </a:solidFill>
        <a:ln w="1905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12BEEC-B5C0-4DCB-991A-35151543B9D8}">
      <dsp:nvSpPr>
        <dsp:cNvPr id="0" name=""/>
        <dsp:cNvSpPr/>
      </dsp:nvSpPr>
      <dsp:spPr>
        <a:xfrm>
          <a:off x="0" y="79"/>
          <a:ext cx="6484490" cy="983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solidFill>
                <a:schemeClr val="bg1"/>
              </a:solidFill>
            </a:rPr>
            <a:t>1.Responsabilidad </a:t>
          </a:r>
          <a:r>
            <a:rPr lang="en-US" sz="2200" kern="1200" dirty="0">
              <a:solidFill>
                <a:schemeClr val="bg1"/>
              </a:solidFill>
            </a:rPr>
            <a:t>de </a:t>
          </a:r>
          <a:r>
            <a:rPr lang="en-US" sz="2200" kern="1200" dirty="0" err="1">
              <a:solidFill>
                <a:schemeClr val="bg1"/>
              </a:solidFill>
            </a:rPr>
            <a:t>persuadir</a:t>
          </a:r>
          <a:r>
            <a:rPr lang="en-US" sz="2200" kern="1200" dirty="0">
              <a:solidFill>
                <a:schemeClr val="bg1"/>
              </a:solidFill>
            </a:rPr>
            <a:t> </a:t>
          </a:r>
        </a:p>
      </dsp:txBody>
      <dsp:txXfrm>
        <a:off x="0" y="79"/>
        <a:ext cx="6484490" cy="983859"/>
      </dsp:txXfrm>
    </dsp:sp>
    <dsp:sp modelId="{587400AD-4C3A-4871-85AC-FA9326C2A0AF}">
      <dsp:nvSpPr>
        <dsp:cNvPr id="0" name=""/>
        <dsp:cNvSpPr/>
      </dsp:nvSpPr>
      <dsp:spPr>
        <a:xfrm>
          <a:off x="0" y="983938"/>
          <a:ext cx="6484490" cy="0"/>
        </a:xfrm>
        <a:prstGeom prst="line">
          <a:avLst/>
        </a:prstGeom>
        <a:solidFill>
          <a:schemeClr val="accent1">
            <a:shade val="50000"/>
            <a:hueOff val="51598"/>
            <a:satOff val="6967"/>
            <a:lumOff val="13794"/>
            <a:alphaOff val="0"/>
          </a:schemeClr>
        </a:solidFill>
        <a:ln w="19050" cap="flat" cmpd="sng" algn="ctr">
          <a:solidFill>
            <a:schemeClr val="accent1">
              <a:shade val="50000"/>
              <a:hueOff val="51598"/>
              <a:satOff val="6967"/>
              <a:lumOff val="137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A2C448-74C8-4E07-875C-1F10513622EF}">
      <dsp:nvSpPr>
        <dsp:cNvPr id="0" name=""/>
        <dsp:cNvSpPr/>
      </dsp:nvSpPr>
      <dsp:spPr>
        <a:xfrm>
          <a:off x="0" y="983938"/>
          <a:ext cx="6484490" cy="983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2.Identificar </a:t>
          </a:r>
          <a:r>
            <a:rPr lang="en-US" sz="2200" kern="1200" dirty="0" err="1">
              <a:solidFill>
                <a:schemeClr val="bg1"/>
              </a:solidFill>
            </a:rPr>
            <a:t>situaciones</a:t>
          </a:r>
          <a:r>
            <a:rPr lang="en-US" sz="2200" kern="1200" dirty="0">
              <a:solidFill>
                <a:schemeClr val="bg1"/>
              </a:solidFill>
            </a:rPr>
            <a:t> de </a:t>
          </a:r>
          <a:r>
            <a:rPr lang="en-US" sz="2200" b="1" kern="1200" dirty="0" err="1">
              <a:solidFill>
                <a:schemeClr val="bg1"/>
              </a:solidFill>
            </a:rPr>
            <a:t>oportunidades</a:t>
          </a:r>
          <a:r>
            <a:rPr lang="en-US" sz="2200" b="1" kern="1200" dirty="0">
              <a:solidFill>
                <a:schemeClr val="bg1"/>
              </a:solidFill>
            </a:rPr>
            <a:t> y/o de </a:t>
          </a:r>
          <a:r>
            <a:rPr lang="en-US" sz="2200" b="1" kern="1200" dirty="0" err="1">
              <a:solidFill>
                <a:schemeClr val="bg1"/>
              </a:solidFill>
            </a:rPr>
            <a:t>mejora</a:t>
          </a:r>
          <a:endParaRPr lang="en-US" sz="2200" kern="1200" dirty="0">
            <a:solidFill>
              <a:schemeClr val="bg1"/>
            </a:solidFill>
          </a:endParaRPr>
        </a:p>
      </dsp:txBody>
      <dsp:txXfrm>
        <a:off x="0" y="983938"/>
        <a:ext cx="6484490" cy="983859"/>
      </dsp:txXfrm>
    </dsp:sp>
    <dsp:sp modelId="{5128A148-0EEA-4D5C-9F43-AD92D5DED3CF}">
      <dsp:nvSpPr>
        <dsp:cNvPr id="0" name=""/>
        <dsp:cNvSpPr/>
      </dsp:nvSpPr>
      <dsp:spPr>
        <a:xfrm>
          <a:off x="0" y="1967797"/>
          <a:ext cx="6484490" cy="0"/>
        </a:xfrm>
        <a:prstGeom prst="line">
          <a:avLst/>
        </a:prstGeom>
        <a:solidFill>
          <a:schemeClr val="accent1">
            <a:shade val="50000"/>
            <a:hueOff val="103197"/>
            <a:satOff val="13934"/>
            <a:lumOff val="27589"/>
            <a:alphaOff val="0"/>
          </a:schemeClr>
        </a:solidFill>
        <a:ln w="19050" cap="flat" cmpd="sng" algn="ctr">
          <a:solidFill>
            <a:schemeClr val="accent1">
              <a:shade val="50000"/>
              <a:hueOff val="103197"/>
              <a:satOff val="13934"/>
              <a:lumOff val="27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73CF0E-E183-4815-8332-80DBFB24C197}">
      <dsp:nvSpPr>
        <dsp:cNvPr id="0" name=""/>
        <dsp:cNvSpPr/>
      </dsp:nvSpPr>
      <dsp:spPr>
        <a:xfrm>
          <a:off x="0" y="1967797"/>
          <a:ext cx="6484490" cy="93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3.Emplear las </a:t>
          </a:r>
          <a:r>
            <a:rPr lang="en-US" sz="2200" b="1" kern="1200" dirty="0" err="1">
              <a:solidFill>
                <a:schemeClr val="bg1"/>
              </a:solidFill>
            </a:rPr>
            <a:t>herramientas</a:t>
          </a:r>
          <a:r>
            <a:rPr lang="en-US" sz="2200" b="1" kern="1200" dirty="0">
              <a:solidFill>
                <a:schemeClr val="bg1"/>
              </a:solidFill>
            </a:rPr>
            <a:t> y </a:t>
          </a:r>
          <a:r>
            <a:rPr lang="en-US" sz="2200" b="1" kern="1200" dirty="0" err="1">
              <a:solidFill>
                <a:schemeClr val="bg1"/>
              </a:solidFill>
            </a:rPr>
            <a:t>acciones</a:t>
          </a:r>
          <a:r>
            <a:rPr lang="en-US" sz="2200" b="1" kern="1200" dirty="0">
              <a:solidFill>
                <a:schemeClr val="bg1"/>
              </a:solidFill>
            </a:rPr>
            <a:t> </a:t>
          </a:r>
          <a:r>
            <a:rPr lang="en-US" sz="2200" b="1" kern="1200" dirty="0" err="1">
              <a:solidFill>
                <a:schemeClr val="bg1"/>
              </a:solidFill>
            </a:rPr>
            <a:t>apropiadas</a:t>
          </a:r>
          <a:endParaRPr lang="en-US" sz="2200" kern="1200" dirty="0">
            <a:solidFill>
              <a:schemeClr val="bg1"/>
            </a:solidFill>
          </a:endParaRPr>
        </a:p>
      </dsp:txBody>
      <dsp:txXfrm>
        <a:off x="0" y="1967797"/>
        <a:ext cx="6484490" cy="937303"/>
      </dsp:txXfrm>
    </dsp:sp>
    <dsp:sp modelId="{22542258-659E-497E-BA03-843B21DE9834}">
      <dsp:nvSpPr>
        <dsp:cNvPr id="0" name=""/>
        <dsp:cNvSpPr/>
      </dsp:nvSpPr>
      <dsp:spPr>
        <a:xfrm>
          <a:off x="0" y="2905101"/>
          <a:ext cx="6484490" cy="0"/>
        </a:xfrm>
        <a:prstGeom prst="line">
          <a:avLst/>
        </a:prstGeom>
        <a:solidFill>
          <a:schemeClr val="accent1">
            <a:shade val="50000"/>
            <a:hueOff val="103197"/>
            <a:satOff val="13934"/>
            <a:lumOff val="27589"/>
            <a:alphaOff val="0"/>
          </a:schemeClr>
        </a:solidFill>
        <a:ln w="19050" cap="flat" cmpd="sng" algn="ctr">
          <a:solidFill>
            <a:schemeClr val="accent1">
              <a:shade val="50000"/>
              <a:hueOff val="103197"/>
              <a:satOff val="13934"/>
              <a:lumOff val="27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90684A-1346-490D-A99F-5D40099699D9}">
      <dsp:nvSpPr>
        <dsp:cNvPr id="0" name=""/>
        <dsp:cNvSpPr/>
      </dsp:nvSpPr>
      <dsp:spPr>
        <a:xfrm>
          <a:off x="0" y="2905101"/>
          <a:ext cx="6484490" cy="983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4.Enfocarse </a:t>
          </a:r>
          <a:r>
            <a:rPr lang="en-US" sz="2200" kern="1200" dirty="0" err="1">
              <a:solidFill>
                <a:schemeClr val="bg1"/>
              </a:solidFill>
            </a:rPr>
            <a:t>en</a:t>
          </a:r>
          <a:r>
            <a:rPr lang="en-US" sz="2200" kern="1200" dirty="0">
              <a:solidFill>
                <a:schemeClr val="bg1"/>
              </a:solidFill>
            </a:rPr>
            <a:t> </a:t>
          </a:r>
          <a:r>
            <a:rPr lang="en-US" sz="2200" b="1" kern="1200" dirty="0" err="1">
              <a:solidFill>
                <a:schemeClr val="bg1"/>
              </a:solidFill>
            </a:rPr>
            <a:t>áreas</a:t>
          </a:r>
          <a:r>
            <a:rPr lang="en-US" sz="2200" b="1" kern="1200" dirty="0">
              <a:solidFill>
                <a:schemeClr val="bg1"/>
              </a:solidFill>
            </a:rPr>
            <a:t> de </a:t>
          </a:r>
          <a:r>
            <a:rPr lang="en-US" sz="2200" b="1" kern="1200" dirty="0" err="1">
              <a:solidFill>
                <a:schemeClr val="bg1"/>
              </a:solidFill>
            </a:rPr>
            <a:t>mandato</a:t>
          </a:r>
          <a:r>
            <a:rPr lang="en-US" sz="2200" kern="1200" dirty="0">
              <a:solidFill>
                <a:schemeClr val="bg1"/>
              </a:solidFill>
            </a:rPr>
            <a:t>, </a:t>
          </a:r>
          <a:r>
            <a:rPr lang="en-US" sz="2200" kern="1200" dirty="0" err="1">
              <a:solidFill>
                <a:schemeClr val="bg1"/>
              </a:solidFill>
            </a:rPr>
            <a:t>conocimiento</a:t>
          </a:r>
          <a:r>
            <a:rPr lang="en-US" sz="2200" kern="1200" dirty="0">
              <a:solidFill>
                <a:schemeClr val="bg1"/>
              </a:solidFill>
            </a:rPr>
            <a:t> y </a:t>
          </a:r>
          <a:r>
            <a:rPr lang="en-US" sz="2200" kern="1200" dirty="0" err="1">
              <a:solidFill>
                <a:schemeClr val="bg1"/>
              </a:solidFill>
            </a:rPr>
            <a:t>experiencia</a:t>
          </a:r>
          <a:endParaRPr lang="en-US" sz="2200" kern="1200" dirty="0">
            <a:solidFill>
              <a:schemeClr val="bg1"/>
            </a:solidFill>
          </a:endParaRPr>
        </a:p>
      </dsp:txBody>
      <dsp:txXfrm>
        <a:off x="0" y="2905101"/>
        <a:ext cx="6484490" cy="983859"/>
      </dsp:txXfrm>
    </dsp:sp>
    <dsp:sp modelId="{92A27A47-9C65-4BC4-9A44-41B94114908B}">
      <dsp:nvSpPr>
        <dsp:cNvPr id="0" name=""/>
        <dsp:cNvSpPr/>
      </dsp:nvSpPr>
      <dsp:spPr>
        <a:xfrm>
          <a:off x="0" y="3888960"/>
          <a:ext cx="6484490" cy="0"/>
        </a:xfrm>
        <a:prstGeom prst="line">
          <a:avLst/>
        </a:prstGeom>
        <a:solidFill>
          <a:schemeClr val="accent1">
            <a:shade val="50000"/>
            <a:hueOff val="51598"/>
            <a:satOff val="6967"/>
            <a:lumOff val="13794"/>
            <a:alphaOff val="0"/>
          </a:schemeClr>
        </a:solidFill>
        <a:ln w="19050" cap="flat" cmpd="sng" algn="ctr">
          <a:solidFill>
            <a:schemeClr val="accent1">
              <a:shade val="50000"/>
              <a:hueOff val="51598"/>
              <a:satOff val="6967"/>
              <a:lumOff val="137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B562B9-48FF-4A35-B881-36708744009B}">
      <dsp:nvSpPr>
        <dsp:cNvPr id="0" name=""/>
        <dsp:cNvSpPr/>
      </dsp:nvSpPr>
      <dsp:spPr>
        <a:xfrm>
          <a:off x="0" y="3888960"/>
          <a:ext cx="6484490" cy="983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bg1"/>
              </a:solidFill>
            </a:rPr>
            <a:t>5.Relacionarse con </a:t>
          </a:r>
          <a:r>
            <a:rPr lang="en-US" sz="2200" b="1" kern="1200" dirty="0" err="1">
              <a:solidFill>
                <a:schemeClr val="bg1"/>
              </a:solidFill>
            </a:rPr>
            <a:t>socios</a:t>
          </a:r>
          <a:r>
            <a:rPr lang="en-US" sz="2200" b="1" kern="1200" dirty="0">
              <a:solidFill>
                <a:schemeClr val="bg1"/>
              </a:solidFill>
            </a:rPr>
            <a:t> </a:t>
          </a:r>
          <a:r>
            <a:rPr lang="en-US" sz="2200" b="1" kern="1200" dirty="0" err="1">
              <a:solidFill>
                <a:schemeClr val="bg1"/>
              </a:solidFill>
            </a:rPr>
            <a:t>externos</a:t>
          </a:r>
          <a:r>
            <a:rPr lang="en-US" sz="2200" b="1" kern="1200" dirty="0">
              <a:solidFill>
                <a:schemeClr val="bg1"/>
              </a:solidFill>
            </a:rPr>
            <a:t> </a:t>
          </a:r>
          <a:r>
            <a:rPr lang="en-US" sz="2200" kern="1200" dirty="0">
              <a:solidFill>
                <a:schemeClr val="bg1"/>
              </a:solidFill>
            </a:rPr>
            <a:t>del </a:t>
          </a:r>
          <a:r>
            <a:rPr lang="en-US" sz="2200" kern="1200" dirty="0" err="1">
              <a:solidFill>
                <a:schemeClr val="bg1"/>
              </a:solidFill>
            </a:rPr>
            <a:t>Movimiento</a:t>
          </a:r>
          <a:r>
            <a:rPr lang="en-US" sz="2200" kern="1200" dirty="0">
              <a:solidFill>
                <a:schemeClr val="bg1"/>
              </a:solidFill>
            </a:rPr>
            <a:t> </a:t>
          </a:r>
          <a:r>
            <a:rPr lang="en-US" sz="2200" b="1" kern="1200" dirty="0" err="1">
              <a:solidFill>
                <a:schemeClr val="bg1"/>
              </a:solidFill>
            </a:rPr>
            <a:t>oportuna</a:t>
          </a:r>
          <a:r>
            <a:rPr lang="en-US" sz="2200" b="1" kern="1200" dirty="0">
              <a:solidFill>
                <a:schemeClr val="bg1"/>
              </a:solidFill>
            </a:rPr>
            <a:t> y </a:t>
          </a:r>
          <a:r>
            <a:rPr lang="en-US" sz="2200" b="1" kern="1200" dirty="0" err="1">
              <a:solidFill>
                <a:schemeClr val="bg1"/>
              </a:solidFill>
            </a:rPr>
            <a:t>apropiadamente</a:t>
          </a:r>
          <a:r>
            <a:rPr lang="en-US" sz="2200" kern="1200" dirty="0">
              <a:solidFill>
                <a:schemeClr val="bg1"/>
              </a:solidFill>
            </a:rPr>
            <a:t>.</a:t>
          </a:r>
        </a:p>
      </dsp:txBody>
      <dsp:txXfrm>
        <a:off x="0" y="3888960"/>
        <a:ext cx="6484490" cy="983859"/>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419"/>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CE6CC-F07F-4599-B278-54A6320793BA}" type="datetimeFigureOut">
              <a:rPr lang="es-419" smtClean="0"/>
              <a:t>1/10/2025</a:t>
            </a:fld>
            <a:endParaRPr lang="es-419"/>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419"/>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419"/>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A3CA3-CBDE-4494-8B44-65FA532543C9}" type="slidenum">
              <a:rPr lang="es-419" smtClean="0"/>
              <a:t>‹#›</a:t>
            </a:fld>
            <a:endParaRPr lang="es-419"/>
          </a:p>
        </p:txBody>
      </p:sp>
    </p:spTree>
    <p:extLst>
      <p:ext uri="{BB962C8B-B14F-4D97-AF65-F5344CB8AC3E}">
        <p14:creationId xmlns:p14="http://schemas.microsoft.com/office/powerpoint/2010/main" val="2127995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MX" dirty="0"/>
              <a:t>Para hablar de diplomacia humanitaria hay que entender de donde viene.  En este caso esta diapositiva muestra el origen de la diplomacia tradicional que nació para regular las relaciones entre Estados.</a:t>
            </a:r>
          </a:p>
        </p:txBody>
      </p:sp>
      <p:sp>
        <p:nvSpPr>
          <p:cNvPr id="4" name="Slide Number Placeholder 3"/>
          <p:cNvSpPr>
            <a:spLocks noGrp="1"/>
          </p:cNvSpPr>
          <p:nvPr>
            <p:ph type="sldNum" sz="quarter" idx="5"/>
          </p:nvPr>
        </p:nvSpPr>
        <p:spPr/>
        <p:txBody>
          <a:bodyPr/>
          <a:lstStyle/>
          <a:p>
            <a:fld id="{45BA3CA3-CBDE-4494-8B44-65FA532543C9}" type="slidenum">
              <a:rPr lang="es-419" smtClean="0"/>
              <a:t>3</a:t>
            </a:fld>
            <a:endParaRPr lang="es-419"/>
          </a:p>
        </p:txBody>
      </p:sp>
    </p:spTree>
    <p:extLst>
      <p:ext uri="{BB962C8B-B14F-4D97-AF65-F5344CB8AC3E}">
        <p14:creationId xmlns:p14="http://schemas.microsoft.com/office/powerpoint/2010/main" val="1318426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MX" dirty="0"/>
              <a:t>En la evolución de las relaciones internacionales la diplomacia se extendió a la agenda humanitaria con el nacimiento y especializaciones de organizaciones </a:t>
            </a:r>
            <a:r>
              <a:rPr lang="es-MX" dirty="0" err="1"/>
              <a:t>dedidcada</a:t>
            </a:r>
            <a:r>
              <a:rPr lang="es-MX" dirty="0"/>
              <a:t> a proteger a los mas vulnerables y hacerse cargo de lo humanitario.</a:t>
            </a:r>
          </a:p>
        </p:txBody>
      </p:sp>
      <p:sp>
        <p:nvSpPr>
          <p:cNvPr id="4" name="Slide Number Placeholder 3"/>
          <p:cNvSpPr>
            <a:spLocks noGrp="1"/>
          </p:cNvSpPr>
          <p:nvPr>
            <p:ph type="sldNum" sz="quarter" idx="5"/>
          </p:nvPr>
        </p:nvSpPr>
        <p:spPr/>
        <p:txBody>
          <a:bodyPr/>
          <a:lstStyle/>
          <a:p>
            <a:fld id="{45BA3CA3-CBDE-4494-8B44-65FA532543C9}" type="slidenum">
              <a:rPr lang="es-419" smtClean="0"/>
              <a:t>4</a:t>
            </a:fld>
            <a:endParaRPr lang="es-419"/>
          </a:p>
        </p:txBody>
      </p:sp>
    </p:spTree>
    <p:extLst>
      <p:ext uri="{BB962C8B-B14F-4D97-AF65-F5344CB8AC3E}">
        <p14:creationId xmlns:p14="http://schemas.microsoft.com/office/powerpoint/2010/main" val="581308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MX" dirty="0"/>
              <a:t>Esta diapositiva muestra un escenario humanitario donde mas de 60 organizaciones coinciden en atención y asistencia </a:t>
            </a:r>
            <a:r>
              <a:rPr lang="es-MX" dirty="0" err="1"/>
              <a:t>humnanitaria</a:t>
            </a:r>
            <a:r>
              <a:rPr lang="es-MX" dirty="0"/>
              <a:t>.  Entre ellas la cruz roja .  El propósito es mostrar que hoy necesitamos mas que nunca posicionarnos y saber cuales son nuestras fortalezas.  Conocer que y como orientar el rol auxiliar y como diferenciarse de otras organizaciones, especialmente cuanto se confunden </a:t>
            </a:r>
            <a:r>
              <a:rPr lang="es-MX" dirty="0" err="1"/>
              <a:t>ONGs</a:t>
            </a:r>
            <a:r>
              <a:rPr lang="es-MX" dirty="0"/>
              <a:t> y SN..  La diapositiva busca que los participantes identifique cuantas conocen y cuales interactúan.  Estas organizaciones también solicitan fondos y también se relacionan con las autoridades y otros actores por es importante saber quienes están en el terreno y que hacen.</a:t>
            </a:r>
          </a:p>
        </p:txBody>
      </p:sp>
      <p:sp>
        <p:nvSpPr>
          <p:cNvPr id="4" name="Slide Number Placeholder 3"/>
          <p:cNvSpPr>
            <a:spLocks noGrp="1"/>
          </p:cNvSpPr>
          <p:nvPr>
            <p:ph type="sldNum" sz="quarter" idx="5"/>
          </p:nvPr>
        </p:nvSpPr>
        <p:spPr/>
        <p:txBody>
          <a:bodyPr/>
          <a:lstStyle/>
          <a:p>
            <a:fld id="{45BA3CA3-CBDE-4494-8B44-65FA532543C9}" type="slidenum">
              <a:rPr lang="es-419" smtClean="0"/>
              <a:t>5</a:t>
            </a:fld>
            <a:endParaRPr lang="es-419"/>
          </a:p>
        </p:txBody>
      </p:sp>
    </p:spTree>
    <p:extLst>
      <p:ext uri="{BB962C8B-B14F-4D97-AF65-F5344CB8AC3E}">
        <p14:creationId xmlns:p14="http://schemas.microsoft.com/office/powerpoint/2010/main" val="220526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MX" dirty="0"/>
          </a:p>
          <a:p>
            <a:endParaRPr lang="es-MX" dirty="0"/>
          </a:p>
          <a:p>
            <a:r>
              <a:rPr lang="es-MX" dirty="0"/>
              <a:t>Este ciclo muestra algunos aspectos que se deberían tomar en cuenta para poder hacer una incidencia basada en hechos.  Limitar la </a:t>
            </a:r>
            <a:r>
              <a:rPr lang="es-MX" dirty="0" err="1"/>
              <a:t>inidencia</a:t>
            </a:r>
            <a:r>
              <a:rPr lang="es-MX" dirty="0"/>
              <a:t> o acciones de diplomacia humanitaria a nuestro trabajo cruz roja es limitado ya que todo lo que sucede puede impactar nuestra acción.  La invitación es a que nos mantengamos informados sobre nuestro contexto, que pasa en la economía, con las leyes quienes están en el terreno nacional e internacionales y que necesidades que podríamos atender siguen sin tener acción.</a:t>
            </a:r>
          </a:p>
        </p:txBody>
      </p:sp>
      <p:sp>
        <p:nvSpPr>
          <p:cNvPr id="4" name="Slide Number Placeholder 3"/>
          <p:cNvSpPr>
            <a:spLocks noGrp="1"/>
          </p:cNvSpPr>
          <p:nvPr>
            <p:ph type="sldNum" sz="quarter" idx="5"/>
          </p:nvPr>
        </p:nvSpPr>
        <p:spPr/>
        <p:txBody>
          <a:bodyPr/>
          <a:lstStyle/>
          <a:p>
            <a:fld id="{45BA3CA3-CBDE-4494-8B44-65FA532543C9}" type="slidenum">
              <a:rPr lang="es-419" smtClean="0"/>
              <a:t>6</a:t>
            </a:fld>
            <a:endParaRPr lang="es-419"/>
          </a:p>
        </p:txBody>
      </p:sp>
    </p:spTree>
    <p:extLst>
      <p:ext uri="{BB962C8B-B14F-4D97-AF65-F5344CB8AC3E}">
        <p14:creationId xmlns:p14="http://schemas.microsoft.com/office/powerpoint/2010/main" val="1507005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A5B5-6D6E-836E-631D-3D6040B05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EE4DA-8BC4-4A66-2497-A1B93F314D2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D9C1279-39C4-6A63-9B11-D479557BCA08}"/>
              </a:ext>
            </a:extLst>
          </p:cNvPr>
          <p:cNvSpPr>
            <a:spLocks noGrp="1"/>
          </p:cNvSpPr>
          <p:nvPr>
            <p:ph type="body" idx="1"/>
          </p:nvPr>
        </p:nvSpPr>
        <p:spPr/>
        <p:txBody>
          <a:bodyPr/>
          <a:lstStyle/>
          <a:p>
            <a:r>
              <a:rPr lang="es-MX" dirty="0"/>
              <a:t>Estos 9 puntos resumen el estado actual en el que se desarrolla la acción humanitaria cruz roja.  Es parte de una carta enviada por la IFRC y CICR a los Estados participantes de la XXXIV conferencia internacional en noviembre de 2024 y que fue aceptada.  Este panorama nos permite usar como referencia estos párrafos cuando hablamos con las autoridades y también utilizar los contextos nacionales y locales en los que actuamos.</a:t>
            </a:r>
          </a:p>
        </p:txBody>
      </p:sp>
      <p:sp>
        <p:nvSpPr>
          <p:cNvPr id="4" name="Slide Number Placeholder 3">
            <a:extLst>
              <a:ext uri="{FF2B5EF4-FFF2-40B4-BE49-F238E27FC236}">
                <a16:creationId xmlns:a16="http://schemas.microsoft.com/office/drawing/2014/main" id="{8BBD05BF-F0CE-F904-0E49-96C03DD8773D}"/>
              </a:ext>
            </a:extLst>
          </p:cNvPr>
          <p:cNvSpPr>
            <a:spLocks noGrp="1"/>
          </p:cNvSpPr>
          <p:nvPr>
            <p:ph type="sldNum" sz="quarter" idx="5"/>
          </p:nvPr>
        </p:nvSpPr>
        <p:spPr/>
        <p:txBody>
          <a:bodyPr/>
          <a:lstStyle/>
          <a:p>
            <a:fld id="{45BA3CA3-CBDE-4494-8B44-65FA532543C9}" type="slidenum">
              <a:rPr lang="es-419" smtClean="0"/>
              <a:t>7</a:t>
            </a:fld>
            <a:endParaRPr lang="es-419"/>
          </a:p>
        </p:txBody>
      </p:sp>
    </p:spTree>
    <p:extLst>
      <p:ext uri="{BB962C8B-B14F-4D97-AF65-F5344CB8AC3E}">
        <p14:creationId xmlns:p14="http://schemas.microsoft.com/office/powerpoint/2010/main" val="3401333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0970D-63B5-E3B4-601A-9B560075EC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5F7A5-3DEF-BD02-7D20-39121909AB1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D30143C-8E2A-B26E-2110-16B616915F93}"/>
              </a:ext>
            </a:extLst>
          </p:cNvPr>
          <p:cNvSpPr>
            <a:spLocks noGrp="1"/>
          </p:cNvSpPr>
          <p:nvPr>
            <p:ph type="body" idx="1"/>
          </p:nvPr>
        </p:nvSpPr>
        <p:spPr/>
        <p:txBody>
          <a:bodyPr/>
          <a:lstStyle/>
          <a:p>
            <a:r>
              <a:rPr lang="es-MX" dirty="0"/>
              <a:t>Estos 9 puntos resumen el estado actual en el que se desarrolla la acción humanitaria cruz roja.  Es parte de una carta enviada por la IFRC y CICR a los Estados participantes de la XXXIV conferencia internacional en noviembre de 2024 y que fue aceptada.  Este panorama nos permite usar como referencia estos párrafos cuando hablamos con las autoridades y también utilizar los contextos nacionales y locales en los que actuamos.</a:t>
            </a:r>
          </a:p>
        </p:txBody>
      </p:sp>
      <p:sp>
        <p:nvSpPr>
          <p:cNvPr id="4" name="Slide Number Placeholder 3">
            <a:extLst>
              <a:ext uri="{FF2B5EF4-FFF2-40B4-BE49-F238E27FC236}">
                <a16:creationId xmlns:a16="http://schemas.microsoft.com/office/drawing/2014/main" id="{280E3989-EAFC-B2F4-4BEC-7B3FEB23184D}"/>
              </a:ext>
            </a:extLst>
          </p:cNvPr>
          <p:cNvSpPr>
            <a:spLocks noGrp="1"/>
          </p:cNvSpPr>
          <p:nvPr>
            <p:ph type="sldNum" sz="quarter" idx="5"/>
          </p:nvPr>
        </p:nvSpPr>
        <p:spPr/>
        <p:txBody>
          <a:bodyPr/>
          <a:lstStyle/>
          <a:p>
            <a:fld id="{45BA3CA3-CBDE-4494-8B44-65FA532543C9}" type="slidenum">
              <a:rPr lang="es-419" smtClean="0"/>
              <a:t>8</a:t>
            </a:fld>
            <a:endParaRPr lang="es-419"/>
          </a:p>
        </p:txBody>
      </p:sp>
    </p:spTree>
    <p:extLst>
      <p:ext uri="{BB962C8B-B14F-4D97-AF65-F5344CB8AC3E}">
        <p14:creationId xmlns:p14="http://schemas.microsoft.com/office/powerpoint/2010/main" val="1645242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8CA4F-D04E-3D30-70E7-DFC092FF3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6D4E2-8507-E301-FE37-E57F02EF45B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DF6C0EF-3B38-C080-6D7D-27AD5189A70F}"/>
              </a:ext>
            </a:extLst>
          </p:cNvPr>
          <p:cNvSpPr>
            <a:spLocks noGrp="1"/>
          </p:cNvSpPr>
          <p:nvPr>
            <p:ph type="body" idx="1"/>
          </p:nvPr>
        </p:nvSpPr>
        <p:spPr/>
        <p:txBody>
          <a:bodyPr/>
          <a:lstStyle/>
          <a:p>
            <a:r>
              <a:rPr lang="es-MX" dirty="0"/>
              <a:t>Estos 9 puntos resumen el estado actual en el que se desarrolla la acción humanitaria cruz roja.  Es parte de una carta enviada por la IFRC y CICR a los Estados participantes de la XXXIV conferencia internacional en noviembre de 2024 y que fue aceptada.  Este panorama nos permite usar como referencia estos párrafos cuando hablamos con las autoridades y también utilizar los contextos nacionales y locales en los que actuamos.</a:t>
            </a:r>
          </a:p>
        </p:txBody>
      </p:sp>
      <p:sp>
        <p:nvSpPr>
          <p:cNvPr id="4" name="Slide Number Placeholder 3">
            <a:extLst>
              <a:ext uri="{FF2B5EF4-FFF2-40B4-BE49-F238E27FC236}">
                <a16:creationId xmlns:a16="http://schemas.microsoft.com/office/drawing/2014/main" id="{5B9AD925-02F8-90B5-1533-2D90FAE2B2B9}"/>
              </a:ext>
            </a:extLst>
          </p:cNvPr>
          <p:cNvSpPr>
            <a:spLocks noGrp="1"/>
          </p:cNvSpPr>
          <p:nvPr>
            <p:ph type="sldNum" sz="quarter" idx="5"/>
          </p:nvPr>
        </p:nvSpPr>
        <p:spPr/>
        <p:txBody>
          <a:bodyPr/>
          <a:lstStyle/>
          <a:p>
            <a:fld id="{45BA3CA3-CBDE-4494-8B44-65FA532543C9}" type="slidenum">
              <a:rPr lang="es-419" smtClean="0"/>
              <a:t>9</a:t>
            </a:fld>
            <a:endParaRPr lang="es-419"/>
          </a:p>
        </p:txBody>
      </p:sp>
    </p:spTree>
    <p:extLst>
      <p:ext uri="{BB962C8B-B14F-4D97-AF65-F5344CB8AC3E}">
        <p14:creationId xmlns:p14="http://schemas.microsoft.com/office/powerpoint/2010/main" val="3232962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s-MX" dirty="0"/>
              <a:t>Esta grafica muestra como desde 2009 la IFRC y sus red de 191 SN han buscado consolidar una ruta para la diplomacia humanitaria, consolidándose en noviembre de 2024 con la aprobación de una estrategia para el secretariado, encaminada a apoyara las SN para incrementar su capacidad de relacionamiento con sus autoridades y otros actores clave</a:t>
            </a:r>
          </a:p>
        </p:txBody>
      </p:sp>
      <p:sp>
        <p:nvSpPr>
          <p:cNvPr id="4" name="Slide Number Placeholder 3"/>
          <p:cNvSpPr>
            <a:spLocks noGrp="1"/>
          </p:cNvSpPr>
          <p:nvPr>
            <p:ph type="sldNum" sz="quarter" idx="5"/>
          </p:nvPr>
        </p:nvSpPr>
        <p:spPr/>
        <p:txBody>
          <a:bodyPr/>
          <a:lstStyle/>
          <a:p>
            <a:fld id="{45BA3CA3-CBDE-4494-8B44-65FA532543C9}" type="slidenum">
              <a:rPr lang="es-419" smtClean="0"/>
              <a:t>11</a:t>
            </a:fld>
            <a:endParaRPr lang="es-419"/>
          </a:p>
        </p:txBody>
      </p:sp>
    </p:spTree>
    <p:extLst>
      <p:ext uri="{BB962C8B-B14F-4D97-AF65-F5344CB8AC3E}">
        <p14:creationId xmlns:p14="http://schemas.microsoft.com/office/powerpoint/2010/main" val="1354586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MX" dirty="0"/>
          </a:p>
          <a:p>
            <a:endParaRPr lang="es-MX" dirty="0"/>
          </a:p>
          <a:p>
            <a:r>
              <a:rPr lang="es-MX" dirty="0"/>
              <a:t>Esta </a:t>
            </a:r>
            <a:r>
              <a:rPr lang="es-MX" dirty="0" err="1"/>
              <a:t>definicio</a:t>
            </a:r>
            <a:r>
              <a:rPr lang="es-MX" dirty="0"/>
              <a:t> fue aprobada en noviembre 2024.  Esta incluida en la estrategia de DH de la Federación.  La </a:t>
            </a:r>
            <a:r>
              <a:rPr lang="es-MX" dirty="0" err="1"/>
              <a:t>lestura</a:t>
            </a:r>
            <a:r>
              <a:rPr lang="es-MX" dirty="0"/>
              <a:t> </a:t>
            </a:r>
            <a:r>
              <a:rPr lang="es-MX" dirty="0" err="1"/>
              <a:t>deneria</a:t>
            </a:r>
            <a:r>
              <a:rPr lang="es-MX" dirty="0"/>
              <a:t> permitir entender sus elementos y lo que buscamos cuando hacemos HD.</a:t>
            </a:r>
          </a:p>
        </p:txBody>
      </p:sp>
      <p:sp>
        <p:nvSpPr>
          <p:cNvPr id="4" name="Slide Number Placeholder 3"/>
          <p:cNvSpPr>
            <a:spLocks noGrp="1"/>
          </p:cNvSpPr>
          <p:nvPr>
            <p:ph type="sldNum" sz="quarter" idx="5"/>
          </p:nvPr>
        </p:nvSpPr>
        <p:spPr/>
        <p:txBody>
          <a:bodyPr/>
          <a:lstStyle/>
          <a:p>
            <a:fld id="{45BA3CA3-CBDE-4494-8B44-65FA532543C9}" type="slidenum">
              <a:rPr lang="es-419" smtClean="0"/>
              <a:t>12</a:t>
            </a:fld>
            <a:endParaRPr lang="es-419"/>
          </a:p>
        </p:txBody>
      </p:sp>
    </p:spTree>
    <p:extLst>
      <p:ext uri="{BB962C8B-B14F-4D97-AF65-F5344CB8AC3E}">
        <p14:creationId xmlns:p14="http://schemas.microsoft.com/office/powerpoint/2010/main" val="2764494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s-419" dirty="0"/>
          </a:p>
        </p:txBody>
      </p:sp>
      <p:sp>
        <p:nvSpPr>
          <p:cNvPr id="4" name="Slide Number Placeholder 3"/>
          <p:cNvSpPr>
            <a:spLocks noGrp="1"/>
          </p:cNvSpPr>
          <p:nvPr>
            <p:ph type="sldNum" sz="quarter" idx="5"/>
          </p:nvPr>
        </p:nvSpPr>
        <p:spPr/>
        <p:txBody>
          <a:bodyPr/>
          <a:lstStyle/>
          <a:p>
            <a:fld id="{45BA3CA3-CBDE-4494-8B44-65FA532543C9}" type="slidenum">
              <a:rPr lang="es-419" smtClean="0"/>
              <a:t>13</a:t>
            </a:fld>
            <a:endParaRPr lang="es-419"/>
          </a:p>
        </p:txBody>
      </p:sp>
    </p:spTree>
    <p:extLst>
      <p:ext uri="{BB962C8B-B14F-4D97-AF65-F5344CB8AC3E}">
        <p14:creationId xmlns:p14="http://schemas.microsoft.com/office/powerpoint/2010/main" val="66138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C29BE-A69B-B6C3-F1C8-AA9058C690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419"/>
          </a:p>
        </p:txBody>
      </p:sp>
      <p:sp>
        <p:nvSpPr>
          <p:cNvPr id="3" name="Subtitle 2">
            <a:extLst>
              <a:ext uri="{FF2B5EF4-FFF2-40B4-BE49-F238E27FC236}">
                <a16:creationId xmlns:a16="http://schemas.microsoft.com/office/drawing/2014/main" id="{02E6FFE4-D4D3-C532-8EC7-54EF84D381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419"/>
          </a:p>
        </p:txBody>
      </p:sp>
      <p:sp>
        <p:nvSpPr>
          <p:cNvPr id="4" name="Date Placeholder 3">
            <a:extLst>
              <a:ext uri="{FF2B5EF4-FFF2-40B4-BE49-F238E27FC236}">
                <a16:creationId xmlns:a16="http://schemas.microsoft.com/office/drawing/2014/main" id="{16175864-BC4E-898C-75F0-A01617BA9CEE}"/>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5" name="Footer Placeholder 4">
            <a:extLst>
              <a:ext uri="{FF2B5EF4-FFF2-40B4-BE49-F238E27FC236}">
                <a16:creationId xmlns:a16="http://schemas.microsoft.com/office/drawing/2014/main" id="{B09D66DB-6E8B-47E5-FF20-5759881142AE}"/>
              </a:ext>
            </a:extLst>
          </p:cNvPr>
          <p:cNvSpPr>
            <a:spLocks noGrp="1"/>
          </p:cNvSpPr>
          <p:nvPr>
            <p:ph type="ftr" sz="quarter" idx="11"/>
          </p:nvPr>
        </p:nvSpPr>
        <p:spPr/>
        <p:txBody>
          <a:bodyPr/>
          <a:lstStyle/>
          <a:p>
            <a:endParaRPr lang="es-419"/>
          </a:p>
        </p:txBody>
      </p:sp>
      <p:sp>
        <p:nvSpPr>
          <p:cNvPr id="6" name="Slide Number Placeholder 5">
            <a:extLst>
              <a:ext uri="{FF2B5EF4-FFF2-40B4-BE49-F238E27FC236}">
                <a16:creationId xmlns:a16="http://schemas.microsoft.com/office/drawing/2014/main" id="{7AEF7558-7E38-4553-539E-13D5BBA6321F}"/>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1268883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2A335-2130-D3F9-D191-C1BBC0BB96E0}"/>
              </a:ext>
            </a:extLst>
          </p:cNvPr>
          <p:cNvSpPr>
            <a:spLocks noGrp="1"/>
          </p:cNvSpPr>
          <p:nvPr>
            <p:ph type="title"/>
          </p:nvPr>
        </p:nvSpPr>
        <p:spPr/>
        <p:txBody>
          <a:bodyPr/>
          <a:lstStyle/>
          <a:p>
            <a:r>
              <a:rPr lang="en-US"/>
              <a:t>Click to edit Master title style</a:t>
            </a:r>
            <a:endParaRPr lang="es-419"/>
          </a:p>
        </p:txBody>
      </p:sp>
      <p:sp>
        <p:nvSpPr>
          <p:cNvPr id="3" name="Content Placeholder 2">
            <a:extLst>
              <a:ext uri="{FF2B5EF4-FFF2-40B4-BE49-F238E27FC236}">
                <a16:creationId xmlns:a16="http://schemas.microsoft.com/office/drawing/2014/main" id="{B6221095-A825-FDEE-435A-25CFBEA5BB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Date Placeholder 3">
            <a:extLst>
              <a:ext uri="{FF2B5EF4-FFF2-40B4-BE49-F238E27FC236}">
                <a16:creationId xmlns:a16="http://schemas.microsoft.com/office/drawing/2014/main" id="{B0860CA9-6870-DD2B-62BB-DC216E85531F}"/>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5" name="Footer Placeholder 4">
            <a:extLst>
              <a:ext uri="{FF2B5EF4-FFF2-40B4-BE49-F238E27FC236}">
                <a16:creationId xmlns:a16="http://schemas.microsoft.com/office/drawing/2014/main" id="{15030825-749D-DDF7-0565-031956A06E87}"/>
              </a:ext>
            </a:extLst>
          </p:cNvPr>
          <p:cNvSpPr>
            <a:spLocks noGrp="1"/>
          </p:cNvSpPr>
          <p:nvPr>
            <p:ph type="ftr" sz="quarter" idx="11"/>
          </p:nvPr>
        </p:nvSpPr>
        <p:spPr/>
        <p:txBody>
          <a:bodyPr/>
          <a:lstStyle/>
          <a:p>
            <a:endParaRPr lang="es-419"/>
          </a:p>
        </p:txBody>
      </p:sp>
      <p:sp>
        <p:nvSpPr>
          <p:cNvPr id="6" name="Slide Number Placeholder 5">
            <a:extLst>
              <a:ext uri="{FF2B5EF4-FFF2-40B4-BE49-F238E27FC236}">
                <a16:creationId xmlns:a16="http://schemas.microsoft.com/office/drawing/2014/main" id="{EB17FC7F-394E-0E0A-684D-93B35B6F15A2}"/>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3344405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03047-B467-81D1-BCD1-D9DB45FA460F}"/>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s-419"/>
          </a:p>
        </p:txBody>
      </p:sp>
      <p:sp>
        <p:nvSpPr>
          <p:cNvPr id="3" name="Text Placeholder 2">
            <a:extLst>
              <a:ext uri="{FF2B5EF4-FFF2-40B4-BE49-F238E27FC236}">
                <a16:creationId xmlns:a16="http://schemas.microsoft.com/office/drawing/2014/main" id="{3BFE3F55-B4E7-8B1B-37D1-62977934BCEA}"/>
              </a:ext>
            </a:extLst>
          </p:cNvPr>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551A77-D2BB-414F-5C86-945BF2C3DD78}"/>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5" name="Footer Placeholder 4">
            <a:extLst>
              <a:ext uri="{FF2B5EF4-FFF2-40B4-BE49-F238E27FC236}">
                <a16:creationId xmlns:a16="http://schemas.microsoft.com/office/drawing/2014/main" id="{2DC0AEEB-11AE-E0F9-DB18-D695068E1289}"/>
              </a:ext>
            </a:extLst>
          </p:cNvPr>
          <p:cNvSpPr>
            <a:spLocks noGrp="1"/>
          </p:cNvSpPr>
          <p:nvPr>
            <p:ph type="ftr" sz="quarter" idx="11"/>
          </p:nvPr>
        </p:nvSpPr>
        <p:spPr/>
        <p:txBody>
          <a:bodyPr/>
          <a:lstStyle/>
          <a:p>
            <a:endParaRPr lang="es-419"/>
          </a:p>
        </p:txBody>
      </p:sp>
      <p:sp>
        <p:nvSpPr>
          <p:cNvPr id="6" name="Slide Number Placeholder 5">
            <a:extLst>
              <a:ext uri="{FF2B5EF4-FFF2-40B4-BE49-F238E27FC236}">
                <a16:creationId xmlns:a16="http://schemas.microsoft.com/office/drawing/2014/main" id="{CFC61758-735E-7BCA-FC71-3FB4624110DC}"/>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30928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0E17-BA2C-2BD7-9834-BF0445EEC689}"/>
              </a:ext>
            </a:extLst>
          </p:cNvPr>
          <p:cNvSpPr>
            <a:spLocks noGrp="1"/>
          </p:cNvSpPr>
          <p:nvPr>
            <p:ph type="title"/>
          </p:nvPr>
        </p:nvSpPr>
        <p:spPr/>
        <p:txBody>
          <a:bodyPr/>
          <a:lstStyle/>
          <a:p>
            <a:r>
              <a:rPr lang="en-US"/>
              <a:t>Click to edit Master title style</a:t>
            </a:r>
            <a:endParaRPr lang="es-419"/>
          </a:p>
        </p:txBody>
      </p:sp>
      <p:sp>
        <p:nvSpPr>
          <p:cNvPr id="3" name="Content Placeholder 2">
            <a:extLst>
              <a:ext uri="{FF2B5EF4-FFF2-40B4-BE49-F238E27FC236}">
                <a16:creationId xmlns:a16="http://schemas.microsoft.com/office/drawing/2014/main" id="{6141B9B7-F649-0ECB-DEBB-3BA2FAAB0C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Content Placeholder 3">
            <a:extLst>
              <a:ext uri="{FF2B5EF4-FFF2-40B4-BE49-F238E27FC236}">
                <a16:creationId xmlns:a16="http://schemas.microsoft.com/office/drawing/2014/main" id="{19BA54F3-CACB-0E72-09A2-91F83BD748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5" name="Date Placeholder 4">
            <a:extLst>
              <a:ext uri="{FF2B5EF4-FFF2-40B4-BE49-F238E27FC236}">
                <a16:creationId xmlns:a16="http://schemas.microsoft.com/office/drawing/2014/main" id="{FB48464D-B85C-4D73-CDB0-0873F2B961D5}"/>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6" name="Footer Placeholder 5">
            <a:extLst>
              <a:ext uri="{FF2B5EF4-FFF2-40B4-BE49-F238E27FC236}">
                <a16:creationId xmlns:a16="http://schemas.microsoft.com/office/drawing/2014/main" id="{5EEBEE35-190B-03E1-1132-76378123C61C}"/>
              </a:ext>
            </a:extLst>
          </p:cNvPr>
          <p:cNvSpPr>
            <a:spLocks noGrp="1"/>
          </p:cNvSpPr>
          <p:nvPr>
            <p:ph type="ftr" sz="quarter" idx="11"/>
          </p:nvPr>
        </p:nvSpPr>
        <p:spPr/>
        <p:txBody>
          <a:bodyPr/>
          <a:lstStyle/>
          <a:p>
            <a:endParaRPr lang="es-419"/>
          </a:p>
        </p:txBody>
      </p:sp>
      <p:sp>
        <p:nvSpPr>
          <p:cNvPr id="7" name="Slide Number Placeholder 6">
            <a:extLst>
              <a:ext uri="{FF2B5EF4-FFF2-40B4-BE49-F238E27FC236}">
                <a16:creationId xmlns:a16="http://schemas.microsoft.com/office/drawing/2014/main" id="{1BC7BB7B-4378-C291-1B2C-EF8D88ED401A}"/>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3843658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68908-E7AB-6A1A-9501-6CCB16D308CD}"/>
              </a:ext>
            </a:extLst>
          </p:cNvPr>
          <p:cNvSpPr>
            <a:spLocks noGrp="1"/>
          </p:cNvSpPr>
          <p:nvPr>
            <p:ph type="title"/>
          </p:nvPr>
        </p:nvSpPr>
        <p:spPr>
          <a:xfrm>
            <a:off x="839788" y="365127"/>
            <a:ext cx="10515600" cy="1325563"/>
          </a:xfrm>
        </p:spPr>
        <p:txBody>
          <a:bodyPr/>
          <a:lstStyle/>
          <a:p>
            <a:r>
              <a:rPr lang="en-US"/>
              <a:t>Click to edit Master title style</a:t>
            </a:r>
            <a:endParaRPr lang="es-419"/>
          </a:p>
        </p:txBody>
      </p:sp>
      <p:sp>
        <p:nvSpPr>
          <p:cNvPr id="3" name="Text Placeholder 2">
            <a:extLst>
              <a:ext uri="{FF2B5EF4-FFF2-40B4-BE49-F238E27FC236}">
                <a16:creationId xmlns:a16="http://schemas.microsoft.com/office/drawing/2014/main" id="{642E5E3D-64C0-F0E3-CB4F-9052814BA960}"/>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F2B041-E514-BDF8-A30C-8DBFA176685E}"/>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5" name="Text Placeholder 4">
            <a:extLst>
              <a:ext uri="{FF2B5EF4-FFF2-40B4-BE49-F238E27FC236}">
                <a16:creationId xmlns:a16="http://schemas.microsoft.com/office/drawing/2014/main" id="{22334633-6B91-60F3-9885-653B0336EF5C}"/>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9E736D-B23F-594A-F032-F560F62711D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7" name="Date Placeholder 6">
            <a:extLst>
              <a:ext uri="{FF2B5EF4-FFF2-40B4-BE49-F238E27FC236}">
                <a16:creationId xmlns:a16="http://schemas.microsoft.com/office/drawing/2014/main" id="{54D02C0C-D859-FDEF-C127-24CE2A58E92C}"/>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8" name="Footer Placeholder 7">
            <a:extLst>
              <a:ext uri="{FF2B5EF4-FFF2-40B4-BE49-F238E27FC236}">
                <a16:creationId xmlns:a16="http://schemas.microsoft.com/office/drawing/2014/main" id="{9F879EAB-3E81-4EC0-564E-2226D3CBA750}"/>
              </a:ext>
            </a:extLst>
          </p:cNvPr>
          <p:cNvSpPr>
            <a:spLocks noGrp="1"/>
          </p:cNvSpPr>
          <p:nvPr>
            <p:ph type="ftr" sz="quarter" idx="11"/>
          </p:nvPr>
        </p:nvSpPr>
        <p:spPr/>
        <p:txBody>
          <a:bodyPr/>
          <a:lstStyle/>
          <a:p>
            <a:endParaRPr lang="es-419"/>
          </a:p>
        </p:txBody>
      </p:sp>
      <p:sp>
        <p:nvSpPr>
          <p:cNvPr id="9" name="Slide Number Placeholder 8">
            <a:extLst>
              <a:ext uri="{FF2B5EF4-FFF2-40B4-BE49-F238E27FC236}">
                <a16:creationId xmlns:a16="http://schemas.microsoft.com/office/drawing/2014/main" id="{C398D918-AD9B-7F5A-3853-D436EA4E7706}"/>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404316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70716-CC0D-B688-127D-3350C91EE9CD}"/>
              </a:ext>
            </a:extLst>
          </p:cNvPr>
          <p:cNvSpPr>
            <a:spLocks noGrp="1"/>
          </p:cNvSpPr>
          <p:nvPr>
            <p:ph type="title"/>
          </p:nvPr>
        </p:nvSpPr>
        <p:spPr/>
        <p:txBody>
          <a:bodyPr/>
          <a:lstStyle/>
          <a:p>
            <a:r>
              <a:rPr lang="en-US"/>
              <a:t>Click to edit Master title style</a:t>
            </a:r>
            <a:endParaRPr lang="es-419"/>
          </a:p>
        </p:txBody>
      </p:sp>
      <p:sp>
        <p:nvSpPr>
          <p:cNvPr id="3" name="Date Placeholder 2">
            <a:extLst>
              <a:ext uri="{FF2B5EF4-FFF2-40B4-BE49-F238E27FC236}">
                <a16:creationId xmlns:a16="http://schemas.microsoft.com/office/drawing/2014/main" id="{24DAFD2A-0079-ACEA-6A1E-EFD7213D6FA6}"/>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4" name="Footer Placeholder 3">
            <a:extLst>
              <a:ext uri="{FF2B5EF4-FFF2-40B4-BE49-F238E27FC236}">
                <a16:creationId xmlns:a16="http://schemas.microsoft.com/office/drawing/2014/main" id="{C7193363-0733-C2E8-050D-C9F741FC3AEC}"/>
              </a:ext>
            </a:extLst>
          </p:cNvPr>
          <p:cNvSpPr>
            <a:spLocks noGrp="1"/>
          </p:cNvSpPr>
          <p:nvPr>
            <p:ph type="ftr" sz="quarter" idx="11"/>
          </p:nvPr>
        </p:nvSpPr>
        <p:spPr/>
        <p:txBody>
          <a:bodyPr/>
          <a:lstStyle/>
          <a:p>
            <a:endParaRPr lang="es-419"/>
          </a:p>
        </p:txBody>
      </p:sp>
      <p:sp>
        <p:nvSpPr>
          <p:cNvPr id="5" name="Slide Number Placeholder 4">
            <a:extLst>
              <a:ext uri="{FF2B5EF4-FFF2-40B4-BE49-F238E27FC236}">
                <a16:creationId xmlns:a16="http://schemas.microsoft.com/office/drawing/2014/main" id="{0F9FD4F4-A827-4B49-F51B-E7E96616ADD4}"/>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1864438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B041DD-5FF8-24DF-0685-3A67D683ECE0}"/>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3" name="Footer Placeholder 2">
            <a:extLst>
              <a:ext uri="{FF2B5EF4-FFF2-40B4-BE49-F238E27FC236}">
                <a16:creationId xmlns:a16="http://schemas.microsoft.com/office/drawing/2014/main" id="{E971AD8E-8A48-AC5E-FB0C-A8C35E637921}"/>
              </a:ext>
            </a:extLst>
          </p:cNvPr>
          <p:cNvSpPr>
            <a:spLocks noGrp="1"/>
          </p:cNvSpPr>
          <p:nvPr>
            <p:ph type="ftr" sz="quarter" idx="11"/>
          </p:nvPr>
        </p:nvSpPr>
        <p:spPr/>
        <p:txBody>
          <a:bodyPr/>
          <a:lstStyle/>
          <a:p>
            <a:endParaRPr lang="es-419"/>
          </a:p>
        </p:txBody>
      </p:sp>
      <p:sp>
        <p:nvSpPr>
          <p:cNvPr id="4" name="Slide Number Placeholder 3">
            <a:extLst>
              <a:ext uri="{FF2B5EF4-FFF2-40B4-BE49-F238E27FC236}">
                <a16:creationId xmlns:a16="http://schemas.microsoft.com/office/drawing/2014/main" id="{75A901FD-50ED-2400-A2F5-173EB3050D30}"/>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226841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2AD99-20BC-5E5D-94B9-63049D29D8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419"/>
          </a:p>
        </p:txBody>
      </p:sp>
      <p:sp>
        <p:nvSpPr>
          <p:cNvPr id="3" name="Content Placeholder 2">
            <a:extLst>
              <a:ext uri="{FF2B5EF4-FFF2-40B4-BE49-F238E27FC236}">
                <a16:creationId xmlns:a16="http://schemas.microsoft.com/office/drawing/2014/main" id="{623D0635-AEF5-3251-0863-9CF422FE5F43}"/>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Text Placeholder 3">
            <a:extLst>
              <a:ext uri="{FF2B5EF4-FFF2-40B4-BE49-F238E27FC236}">
                <a16:creationId xmlns:a16="http://schemas.microsoft.com/office/drawing/2014/main" id="{668DAEC7-AA20-E6A0-445E-F642EA3AC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6F481-4EF2-908B-AC8F-ADBD6852FE4E}"/>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6" name="Footer Placeholder 5">
            <a:extLst>
              <a:ext uri="{FF2B5EF4-FFF2-40B4-BE49-F238E27FC236}">
                <a16:creationId xmlns:a16="http://schemas.microsoft.com/office/drawing/2014/main" id="{84EC2F31-1DD9-C5A8-DBDB-2343542F1A47}"/>
              </a:ext>
            </a:extLst>
          </p:cNvPr>
          <p:cNvSpPr>
            <a:spLocks noGrp="1"/>
          </p:cNvSpPr>
          <p:nvPr>
            <p:ph type="ftr" sz="quarter" idx="11"/>
          </p:nvPr>
        </p:nvSpPr>
        <p:spPr/>
        <p:txBody>
          <a:bodyPr/>
          <a:lstStyle/>
          <a:p>
            <a:endParaRPr lang="es-419"/>
          </a:p>
        </p:txBody>
      </p:sp>
      <p:sp>
        <p:nvSpPr>
          <p:cNvPr id="7" name="Slide Number Placeholder 6">
            <a:extLst>
              <a:ext uri="{FF2B5EF4-FFF2-40B4-BE49-F238E27FC236}">
                <a16:creationId xmlns:a16="http://schemas.microsoft.com/office/drawing/2014/main" id="{0AF19BB0-BF3F-1D5D-11F9-679DE52C3F48}"/>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2930886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96DB1-9DB9-2337-927C-9D46CF32DD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419"/>
          </a:p>
        </p:txBody>
      </p:sp>
      <p:sp>
        <p:nvSpPr>
          <p:cNvPr id="3" name="Picture Placeholder 2">
            <a:extLst>
              <a:ext uri="{FF2B5EF4-FFF2-40B4-BE49-F238E27FC236}">
                <a16:creationId xmlns:a16="http://schemas.microsoft.com/office/drawing/2014/main" id="{B277EF0C-CF58-4C22-5DBC-B0DF88F5900F}"/>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419"/>
          </a:p>
        </p:txBody>
      </p:sp>
      <p:sp>
        <p:nvSpPr>
          <p:cNvPr id="4" name="Text Placeholder 3">
            <a:extLst>
              <a:ext uri="{FF2B5EF4-FFF2-40B4-BE49-F238E27FC236}">
                <a16:creationId xmlns:a16="http://schemas.microsoft.com/office/drawing/2014/main" id="{711D0FB9-FC7F-E099-2C1C-1B991DED41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7BD2FB-ADFC-58BA-EB82-55FC666066CC}"/>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6" name="Footer Placeholder 5">
            <a:extLst>
              <a:ext uri="{FF2B5EF4-FFF2-40B4-BE49-F238E27FC236}">
                <a16:creationId xmlns:a16="http://schemas.microsoft.com/office/drawing/2014/main" id="{270BE1B3-F048-5076-0182-C2397A35B700}"/>
              </a:ext>
            </a:extLst>
          </p:cNvPr>
          <p:cNvSpPr>
            <a:spLocks noGrp="1"/>
          </p:cNvSpPr>
          <p:nvPr>
            <p:ph type="ftr" sz="quarter" idx="11"/>
          </p:nvPr>
        </p:nvSpPr>
        <p:spPr/>
        <p:txBody>
          <a:bodyPr/>
          <a:lstStyle/>
          <a:p>
            <a:endParaRPr lang="es-419"/>
          </a:p>
        </p:txBody>
      </p:sp>
      <p:sp>
        <p:nvSpPr>
          <p:cNvPr id="7" name="Slide Number Placeholder 6">
            <a:extLst>
              <a:ext uri="{FF2B5EF4-FFF2-40B4-BE49-F238E27FC236}">
                <a16:creationId xmlns:a16="http://schemas.microsoft.com/office/drawing/2014/main" id="{575CB61C-F59F-5940-B8D2-483EC7EECAE0}"/>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236152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967C-CE08-CBFC-843C-E88693F47B97}"/>
              </a:ext>
            </a:extLst>
          </p:cNvPr>
          <p:cNvSpPr>
            <a:spLocks noGrp="1"/>
          </p:cNvSpPr>
          <p:nvPr>
            <p:ph type="title"/>
          </p:nvPr>
        </p:nvSpPr>
        <p:spPr/>
        <p:txBody>
          <a:bodyPr/>
          <a:lstStyle/>
          <a:p>
            <a:r>
              <a:rPr lang="en-US"/>
              <a:t>Click to edit Master title style</a:t>
            </a:r>
            <a:endParaRPr lang="es-419"/>
          </a:p>
        </p:txBody>
      </p:sp>
      <p:sp>
        <p:nvSpPr>
          <p:cNvPr id="3" name="Vertical Text Placeholder 2">
            <a:extLst>
              <a:ext uri="{FF2B5EF4-FFF2-40B4-BE49-F238E27FC236}">
                <a16:creationId xmlns:a16="http://schemas.microsoft.com/office/drawing/2014/main" id="{E271DEF6-2872-5BD5-C008-D71F84E181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Date Placeholder 3">
            <a:extLst>
              <a:ext uri="{FF2B5EF4-FFF2-40B4-BE49-F238E27FC236}">
                <a16:creationId xmlns:a16="http://schemas.microsoft.com/office/drawing/2014/main" id="{2E740EB6-2B51-A332-6C5E-FE9518BBED7B}"/>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5" name="Footer Placeholder 4">
            <a:extLst>
              <a:ext uri="{FF2B5EF4-FFF2-40B4-BE49-F238E27FC236}">
                <a16:creationId xmlns:a16="http://schemas.microsoft.com/office/drawing/2014/main" id="{9136AC5E-47C8-13D3-AA6B-15B0BD809433}"/>
              </a:ext>
            </a:extLst>
          </p:cNvPr>
          <p:cNvSpPr>
            <a:spLocks noGrp="1"/>
          </p:cNvSpPr>
          <p:nvPr>
            <p:ph type="ftr" sz="quarter" idx="11"/>
          </p:nvPr>
        </p:nvSpPr>
        <p:spPr/>
        <p:txBody>
          <a:bodyPr/>
          <a:lstStyle/>
          <a:p>
            <a:endParaRPr lang="es-419"/>
          </a:p>
        </p:txBody>
      </p:sp>
      <p:sp>
        <p:nvSpPr>
          <p:cNvPr id="6" name="Slide Number Placeholder 5">
            <a:extLst>
              <a:ext uri="{FF2B5EF4-FFF2-40B4-BE49-F238E27FC236}">
                <a16:creationId xmlns:a16="http://schemas.microsoft.com/office/drawing/2014/main" id="{A99F131C-2421-D89E-58A0-00A430DABB1F}"/>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2954632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190302-487B-23D3-14CF-E0B51896A943}"/>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s-419"/>
          </a:p>
        </p:txBody>
      </p:sp>
      <p:sp>
        <p:nvSpPr>
          <p:cNvPr id="3" name="Vertical Text Placeholder 2">
            <a:extLst>
              <a:ext uri="{FF2B5EF4-FFF2-40B4-BE49-F238E27FC236}">
                <a16:creationId xmlns:a16="http://schemas.microsoft.com/office/drawing/2014/main" id="{D074A4EE-676E-337D-8C9F-2892FED5705C}"/>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Date Placeholder 3">
            <a:extLst>
              <a:ext uri="{FF2B5EF4-FFF2-40B4-BE49-F238E27FC236}">
                <a16:creationId xmlns:a16="http://schemas.microsoft.com/office/drawing/2014/main" id="{317FADC4-8F03-8DA3-672E-9ED9F0944552}"/>
              </a:ext>
            </a:extLst>
          </p:cNvPr>
          <p:cNvSpPr>
            <a:spLocks noGrp="1"/>
          </p:cNvSpPr>
          <p:nvPr>
            <p:ph type="dt" sz="half" idx="10"/>
          </p:nvPr>
        </p:nvSpPr>
        <p:spPr/>
        <p:txBody>
          <a:bodyPr/>
          <a:lstStyle/>
          <a:p>
            <a:fld id="{72DBA127-D359-4235-81B8-7E72FFF68FE1}" type="datetimeFigureOut">
              <a:rPr lang="es-419" smtClean="0"/>
              <a:t>1/10/2025</a:t>
            </a:fld>
            <a:endParaRPr lang="es-419"/>
          </a:p>
        </p:txBody>
      </p:sp>
      <p:sp>
        <p:nvSpPr>
          <p:cNvPr id="5" name="Footer Placeholder 4">
            <a:extLst>
              <a:ext uri="{FF2B5EF4-FFF2-40B4-BE49-F238E27FC236}">
                <a16:creationId xmlns:a16="http://schemas.microsoft.com/office/drawing/2014/main" id="{A9519A61-ECE4-0527-8C17-D4B310408A65}"/>
              </a:ext>
            </a:extLst>
          </p:cNvPr>
          <p:cNvSpPr>
            <a:spLocks noGrp="1"/>
          </p:cNvSpPr>
          <p:nvPr>
            <p:ph type="ftr" sz="quarter" idx="11"/>
          </p:nvPr>
        </p:nvSpPr>
        <p:spPr/>
        <p:txBody>
          <a:bodyPr/>
          <a:lstStyle/>
          <a:p>
            <a:endParaRPr lang="es-419"/>
          </a:p>
        </p:txBody>
      </p:sp>
      <p:sp>
        <p:nvSpPr>
          <p:cNvPr id="6" name="Slide Number Placeholder 5">
            <a:extLst>
              <a:ext uri="{FF2B5EF4-FFF2-40B4-BE49-F238E27FC236}">
                <a16:creationId xmlns:a16="http://schemas.microsoft.com/office/drawing/2014/main" id="{C750518C-9E1E-19FA-EFA0-2E495EC0A293}"/>
              </a:ext>
            </a:extLst>
          </p:cNvPr>
          <p:cNvSpPr>
            <a:spLocks noGrp="1"/>
          </p:cNvSpPr>
          <p:nvPr>
            <p:ph type="sldNum" sz="quarter" idx="12"/>
          </p:nvPr>
        </p:nvSpPr>
        <p:spPr/>
        <p:txBody>
          <a:bodyPr/>
          <a:lstStyle/>
          <a:p>
            <a:fld id="{A2BF18EC-E317-465C-8409-D98BBB9EDEDF}" type="slidenum">
              <a:rPr lang="es-419" smtClean="0"/>
              <a:t>‹#›</a:t>
            </a:fld>
            <a:endParaRPr lang="es-419"/>
          </a:p>
        </p:txBody>
      </p:sp>
    </p:spTree>
    <p:extLst>
      <p:ext uri="{BB962C8B-B14F-4D97-AF65-F5344CB8AC3E}">
        <p14:creationId xmlns:p14="http://schemas.microsoft.com/office/powerpoint/2010/main" val="256305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F17AA-9659-F1F7-FB0D-21A217EAF0B8}"/>
              </a:ext>
            </a:extLst>
          </p:cNvPr>
          <p:cNvSpPr>
            <a:spLocks noGrp="1"/>
          </p:cNvSpPr>
          <p:nvPr>
            <p:ph type="title" hasCustomPrompt="1"/>
          </p:nvPr>
        </p:nvSpPr>
        <p:spPr/>
        <p:txBody>
          <a:bodyPr>
            <a:normAutofit/>
          </a:bodyPr>
          <a:lstStyle>
            <a:lvl1pPr>
              <a:defRPr sz="3600" b="0" i="0">
                <a:latin typeface="Montserrat Medium" pitchFamily="2" charset="77"/>
              </a:defRPr>
            </a:lvl1pPr>
          </a:lstStyle>
          <a:p>
            <a:r>
              <a:rPr lang="en-GB" dirty="0"/>
              <a:t>CLICK TO EDIT MASTER TITLE STYLE</a:t>
            </a:r>
            <a:endParaRPr lang="en-CH" dirty="0"/>
          </a:p>
        </p:txBody>
      </p:sp>
      <p:sp>
        <p:nvSpPr>
          <p:cNvPr id="3" name="Content Placeholder 2">
            <a:extLst>
              <a:ext uri="{FF2B5EF4-FFF2-40B4-BE49-F238E27FC236}">
                <a16:creationId xmlns:a16="http://schemas.microsoft.com/office/drawing/2014/main" id="{1222BC11-AA53-EA06-27E6-571E55E8B30C}"/>
              </a:ext>
            </a:extLst>
          </p:cNvPr>
          <p:cNvSpPr>
            <a:spLocks noGrp="1"/>
          </p:cNvSpPr>
          <p:nvPr>
            <p:ph idx="1"/>
          </p:nvPr>
        </p:nvSpPr>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09BC33F0-97F3-F698-5C8F-8F106EC6B2E7}"/>
              </a:ext>
            </a:extLst>
          </p:cNvPr>
          <p:cNvSpPr>
            <a:spLocks noGrp="1"/>
          </p:cNvSpPr>
          <p:nvPr>
            <p:ph type="dt" sz="half" idx="10"/>
          </p:nvPr>
        </p:nvSpPr>
        <p:spPr/>
        <p:txBody>
          <a:bodyPr/>
          <a:lstStyle/>
          <a:p>
            <a:fld id="{530B1E96-2B83-4843-A27F-C6E7E4390398}" type="datetimeFigureOut">
              <a:rPr lang="en-CH" smtClean="0"/>
              <a:t>10/01/2025</a:t>
            </a:fld>
            <a:endParaRPr lang="en-CH"/>
          </a:p>
        </p:txBody>
      </p:sp>
      <p:sp>
        <p:nvSpPr>
          <p:cNvPr id="5" name="Footer Placeholder 4">
            <a:extLst>
              <a:ext uri="{FF2B5EF4-FFF2-40B4-BE49-F238E27FC236}">
                <a16:creationId xmlns:a16="http://schemas.microsoft.com/office/drawing/2014/main" id="{F4A4FB44-5A26-6FC8-5EAE-F4D77EBF7CAE}"/>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F6E0AA6-B147-BC17-4018-562484CA79A8}"/>
              </a:ext>
            </a:extLst>
          </p:cNvPr>
          <p:cNvSpPr>
            <a:spLocks noGrp="1"/>
          </p:cNvSpPr>
          <p:nvPr>
            <p:ph type="sldNum" sz="quarter" idx="12"/>
          </p:nvPr>
        </p:nvSpPr>
        <p:spPr/>
        <p:txBody>
          <a:bodyPr/>
          <a:lstStyle/>
          <a:p>
            <a:fld id="{76B4736F-740F-2D4F-8421-1F5EE5E46A84}" type="slidenum">
              <a:rPr lang="en-CH" smtClean="0"/>
              <a:t>‹#›</a:t>
            </a:fld>
            <a:endParaRPr lang="en-CH"/>
          </a:p>
        </p:txBody>
      </p:sp>
    </p:spTree>
    <p:extLst>
      <p:ext uri="{BB962C8B-B14F-4D97-AF65-F5344CB8AC3E}">
        <p14:creationId xmlns:p14="http://schemas.microsoft.com/office/powerpoint/2010/main" val="1020939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0"/>
        <p:cNvGrpSpPr/>
        <p:nvPr/>
      </p:nvGrpSpPr>
      <p:grpSpPr>
        <a:xfrm>
          <a:off x="0" y="0"/>
          <a:ext cx="0" cy="0"/>
          <a:chOff x="0" y="0"/>
          <a:chExt cx="0" cy="0"/>
        </a:xfrm>
      </p:grpSpPr>
      <p:pic>
        <p:nvPicPr>
          <p:cNvPr id="31" name="Google Shape;31;p38" descr="A picture containing drawing&#10;&#10;Description automatically generated"/>
          <p:cNvPicPr preferRelativeResize="0"/>
          <p:nvPr/>
        </p:nvPicPr>
        <p:blipFill rotWithShape="1">
          <a:blip r:embed="rId2">
            <a:alphaModFix/>
          </a:blip>
          <a:srcRect/>
          <a:stretch/>
        </p:blipFill>
        <p:spPr>
          <a:xfrm>
            <a:off x="10360942" y="0"/>
            <a:ext cx="1831058" cy="1788550"/>
          </a:xfrm>
          <a:prstGeom prst="rect">
            <a:avLst/>
          </a:prstGeom>
          <a:noFill/>
          <a:ln>
            <a:noFill/>
          </a:ln>
        </p:spPr>
      </p:pic>
    </p:spTree>
    <p:extLst>
      <p:ext uri="{BB962C8B-B14F-4D97-AF65-F5344CB8AC3E}">
        <p14:creationId xmlns:p14="http://schemas.microsoft.com/office/powerpoint/2010/main" val="2092179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0"/>
            <a:ext cx="529521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1239443" y="6131317"/>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211471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4BEB2D-E22B-17AE-622E-4C172BB1CB34}"/>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s-419"/>
          </a:p>
        </p:txBody>
      </p:sp>
      <p:sp>
        <p:nvSpPr>
          <p:cNvPr id="3" name="Text Placeholder 2">
            <a:extLst>
              <a:ext uri="{FF2B5EF4-FFF2-40B4-BE49-F238E27FC236}">
                <a16:creationId xmlns:a16="http://schemas.microsoft.com/office/drawing/2014/main" id="{DB1DA27A-A51E-80D4-49DD-79FFC7BFB8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4" name="Date Placeholder 3">
            <a:extLst>
              <a:ext uri="{FF2B5EF4-FFF2-40B4-BE49-F238E27FC236}">
                <a16:creationId xmlns:a16="http://schemas.microsoft.com/office/drawing/2014/main" id="{6B84FFCC-50B9-6CED-1432-6D81D57F29A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DBA127-D359-4235-81B8-7E72FFF68FE1}" type="datetimeFigureOut">
              <a:rPr lang="es-419" smtClean="0"/>
              <a:t>1/10/2025</a:t>
            </a:fld>
            <a:endParaRPr lang="es-419"/>
          </a:p>
        </p:txBody>
      </p:sp>
      <p:sp>
        <p:nvSpPr>
          <p:cNvPr id="5" name="Footer Placeholder 4">
            <a:extLst>
              <a:ext uri="{FF2B5EF4-FFF2-40B4-BE49-F238E27FC236}">
                <a16:creationId xmlns:a16="http://schemas.microsoft.com/office/drawing/2014/main" id="{4417F337-2281-884B-4F8C-2D8B1A2E5007}"/>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419"/>
          </a:p>
        </p:txBody>
      </p:sp>
      <p:sp>
        <p:nvSpPr>
          <p:cNvPr id="6" name="Slide Number Placeholder 5">
            <a:extLst>
              <a:ext uri="{FF2B5EF4-FFF2-40B4-BE49-F238E27FC236}">
                <a16:creationId xmlns:a16="http://schemas.microsoft.com/office/drawing/2014/main" id="{2724135F-F9CD-6659-3D20-7CA59D6C1FD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BF18EC-E317-465C-8409-D98BBB9EDEDF}" type="slidenum">
              <a:rPr lang="es-419" smtClean="0"/>
              <a:t>‹#›</a:t>
            </a:fld>
            <a:endParaRPr lang="es-419"/>
          </a:p>
        </p:txBody>
      </p:sp>
      <p:sp>
        <p:nvSpPr>
          <p:cNvPr id="8" name="TextBox 7">
            <a:extLst>
              <a:ext uri="{FF2B5EF4-FFF2-40B4-BE49-F238E27FC236}">
                <a16:creationId xmlns:a16="http://schemas.microsoft.com/office/drawing/2014/main" id="{236BE32E-1BC0-674D-93F4-147EC2C6BD19}"/>
              </a:ext>
            </a:extLst>
          </p:cNvPr>
          <p:cNvSpPr txBox="1"/>
          <p:nvPr userDrawn="1">
            <p:extLst>
              <p:ext uri="{1162E1C5-73C7-4A58-AE30-91384D911F3F}">
                <p184:classification xmlns:p184="http://schemas.microsoft.com/office/powerpoint/2018/4/main" val="ftr"/>
              </p:ext>
            </p:extLst>
          </p:nvPr>
        </p:nvSpPr>
        <p:spPr>
          <a:xfrm>
            <a:off x="63501" y="6642101"/>
            <a:ext cx="433388" cy="153888"/>
          </a:xfrm>
          <a:prstGeom prst="rect">
            <a:avLst/>
          </a:prstGeom>
        </p:spPr>
        <p:txBody>
          <a:bodyPr horzOverflow="overflow" lIns="0" tIns="0" rIns="0" bIns="0">
            <a:spAutoFit/>
          </a:bodyPr>
          <a:lstStyle/>
          <a:p>
            <a:pPr algn="l"/>
            <a:r>
              <a:rPr lang="es-419" sz="1000">
                <a:solidFill>
                  <a:srgbClr val="000000"/>
                </a:solidFill>
                <a:latin typeface="Calibri" panose="020F0502020204030204" pitchFamily="34" charset="0"/>
                <a:ea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351694618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151358-8321-06D4-E344-D444EEF9F2A2}"/>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DCD05023-D331-E5FB-9B09-76B80E30D0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2918EFB5-2563-3580-BA3C-EF0929E4BDF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530B1E96-2B83-4843-A27F-C6E7E4390398}" type="datetimeFigureOut">
              <a:rPr lang="en-CH" smtClean="0"/>
              <a:pPr/>
              <a:t>10/01/2025</a:t>
            </a:fld>
            <a:endParaRPr lang="en-CH" dirty="0"/>
          </a:p>
        </p:txBody>
      </p:sp>
      <p:sp>
        <p:nvSpPr>
          <p:cNvPr id="5" name="Footer Placeholder 4">
            <a:extLst>
              <a:ext uri="{FF2B5EF4-FFF2-40B4-BE49-F238E27FC236}">
                <a16:creationId xmlns:a16="http://schemas.microsoft.com/office/drawing/2014/main" id="{70709087-4695-AB66-5580-20A10D738161}"/>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endParaRPr lang="en-CH"/>
          </a:p>
        </p:txBody>
      </p:sp>
      <p:sp>
        <p:nvSpPr>
          <p:cNvPr id="6" name="Slide Number Placeholder 5">
            <a:extLst>
              <a:ext uri="{FF2B5EF4-FFF2-40B4-BE49-F238E27FC236}">
                <a16:creationId xmlns:a16="http://schemas.microsoft.com/office/drawing/2014/main" id="{AD073381-5B32-95EE-E769-72776B334637}"/>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76B4736F-740F-2D4F-8421-1F5EE5E46A84}" type="slidenum">
              <a:rPr lang="en-CH" smtClean="0"/>
              <a:pPr/>
              <a:t>‹#›</a:t>
            </a:fld>
            <a:endParaRPr lang="en-CH"/>
          </a:p>
        </p:txBody>
      </p:sp>
      <p:sp>
        <p:nvSpPr>
          <p:cNvPr id="8" name="TextBox 7">
            <a:extLst>
              <a:ext uri="{FF2B5EF4-FFF2-40B4-BE49-F238E27FC236}">
                <a16:creationId xmlns:a16="http://schemas.microsoft.com/office/drawing/2014/main" id="{C22EE211-27FD-8DA2-A0CC-658D8395D901}"/>
              </a:ext>
            </a:extLst>
          </p:cNvPr>
          <p:cNvSpPr txBox="1"/>
          <p:nvPr userDrawn="1">
            <p:extLst>
              <p:ext uri="{1162E1C5-73C7-4A58-AE30-91384D911F3F}">
                <p184:classification xmlns:p184="http://schemas.microsoft.com/office/powerpoint/2018/4/main" val="ftr"/>
              </p:ext>
            </p:extLst>
          </p:nvPr>
        </p:nvSpPr>
        <p:spPr>
          <a:xfrm>
            <a:off x="1" y="6705601"/>
            <a:ext cx="433388" cy="153888"/>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948347488"/>
      </p:ext>
    </p:extLst>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Lst>
  <p:txStyles>
    <p:titleStyle>
      <a:lvl1pPr algn="l" defTabSz="914400" rtl="0" eaLnBrk="1" latinLnBrk="0" hangingPunct="1">
        <a:lnSpc>
          <a:spcPct val="90000"/>
        </a:lnSpc>
        <a:spcBef>
          <a:spcPct val="0"/>
        </a:spcBef>
        <a:buNone/>
        <a:defRPr sz="3600" b="0" i="0" kern="1200">
          <a:solidFill>
            <a:schemeClr val="tx1"/>
          </a:solidFill>
          <a:latin typeface="Montserrat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3048"/>
        </a:solidFill>
        <a:effectLst/>
      </p:bgPr>
    </p:bg>
    <p:spTree>
      <p:nvGrpSpPr>
        <p:cNvPr id="1" name="">
          <a:extLst>
            <a:ext uri="{FF2B5EF4-FFF2-40B4-BE49-F238E27FC236}">
              <a16:creationId xmlns:a16="http://schemas.microsoft.com/office/drawing/2014/main" id="{89883218-169D-787F-1A34-71D10494CEE2}"/>
            </a:ext>
          </a:extLst>
        </p:cNvPr>
        <p:cNvGrpSpPr/>
        <p:nvPr/>
      </p:nvGrpSpPr>
      <p:grpSpPr>
        <a:xfrm>
          <a:off x="0" y="0"/>
          <a:ext cx="0" cy="0"/>
          <a:chOff x="0" y="0"/>
          <a:chExt cx="0" cy="0"/>
        </a:xfrm>
      </p:grpSpPr>
      <p:pic>
        <p:nvPicPr>
          <p:cNvPr id="33" name="Imagen 23">
            <a:extLst>
              <a:ext uri="{FF2B5EF4-FFF2-40B4-BE49-F238E27FC236}">
                <a16:creationId xmlns:a16="http://schemas.microsoft.com/office/drawing/2014/main" id="{C8EBD880-1B9D-6CB9-1244-451438892D77}"/>
              </a:ext>
            </a:extLst>
          </p:cNvPr>
          <p:cNvPicPr>
            <a:picLocks noChangeAspect="1"/>
          </p:cNvPicPr>
          <p:nvPr/>
        </p:nvPicPr>
        <p:blipFill>
          <a:blip r:embed="rId2"/>
          <a:srcRect t="15625"/>
          <a:stretch/>
        </p:blipFill>
        <p:spPr>
          <a:xfrm>
            <a:off x="1" y="0"/>
            <a:ext cx="12191999" cy="6858000"/>
          </a:xfrm>
          <a:prstGeom prst="rect">
            <a:avLst/>
          </a:prstGeom>
        </p:spPr>
      </p:pic>
      <p:sp>
        <p:nvSpPr>
          <p:cNvPr id="3" name="Rectángulo 2">
            <a:extLst>
              <a:ext uri="{FF2B5EF4-FFF2-40B4-BE49-F238E27FC236}">
                <a16:creationId xmlns:a16="http://schemas.microsoft.com/office/drawing/2014/main" id="{5E19659F-101D-3880-7CA3-52731542BED9}"/>
              </a:ext>
            </a:extLst>
          </p:cNvPr>
          <p:cNvSpPr/>
          <p:nvPr/>
        </p:nvSpPr>
        <p:spPr>
          <a:xfrm>
            <a:off x="1" y="1105469"/>
            <a:ext cx="12191999" cy="5752532"/>
          </a:xfrm>
          <a:prstGeom prst="rect">
            <a:avLst/>
          </a:prstGeom>
          <a:gradFill flip="none" rotWithShape="1">
            <a:gsLst>
              <a:gs pos="0">
                <a:srgbClr val="011E41"/>
              </a:gs>
              <a:gs pos="100000">
                <a:srgbClr val="011E41">
                  <a:alpha val="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HN"/>
          </a:p>
        </p:txBody>
      </p:sp>
      <p:sp>
        <p:nvSpPr>
          <p:cNvPr id="29" name="Title 1">
            <a:extLst>
              <a:ext uri="{FF2B5EF4-FFF2-40B4-BE49-F238E27FC236}">
                <a16:creationId xmlns:a16="http://schemas.microsoft.com/office/drawing/2014/main" id="{9CEC18FE-8C05-89A0-7B34-5AA19A8AFEB0}"/>
              </a:ext>
            </a:extLst>
          </p:cNvPr>
          <p:cNvSpPr txBox="1">
            <a:spLocks/>
          </p:cNvSpPr>
          <p:nvPr/>
        </p:nvSpPr>
        <p:spPr>
          <a:xfrm>
            <a:off x="600649" y="5165677"/>
            <a:ext cx="6960211"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4000" b="1" dirty="0" err="1">
                <a:solidFill>
                  <a:schemeClr val="bg1"/>
                </a:solidFill>
                <a:latin typeface="Montserrat Bold" panose="00000800000000000000" pitchFamily="2" charset="0"/>
              </a:rPr>
              <a:t>Diplomacia</a:t>
            </a:r>
            <a:r>
              <a:rPr lang="en-GB" sz="4000" b="1" dirty="0">
                <a:solidFill>
                  <a:schemeClr val="bg1"/>
                </a:solidFill>
                <a:latin typeface="Montserrat Bold" panose="00000800000000000000" pitchFamily="2" charset="0"/>
              </a:rPr>
              <a:t> </a:t>
            </a:r>
            <a:r>
              <a:rPr lang="en-GB" sz="4000" b="1" dirty="0" err="1">
                <a:solidFill>
                  <a:schemeClr val="bg1"/>
                </a:solidFill>
                <a:latin typeface="Montserrat Bold" panose="00000800000000000000" pitchFamily="2" charset="0"/>
              </a:rPr>
              <a:t>Humanitaria</a:t>
            </a:r>
            <a:endParaRPr lang="en-GB" sz="4000" b="1" dirty="0">
              <a:solidFill>
                <a:schemeClr val="bg1"/>
              </a:solidFill>
              <a:latin typeface="Montserrat Bold" panose="00000800000000000000" pitchFamily="2" charset="0"/>
            </a:endParaRPr>
          </a:p>
        </p:txBody>
      </p:sp>
      <p:pic>
        <p:nvPicPr>
          <p:cNvPr id="4" name="Picture 4" descr="Logo&#10;&#10;Description automatically generated">
            <a:extLst>
              <a:ext uri="{FF2B5EF4-FFF2-40B4-BE49-F238E27FC236}">
                <a16:creationId xmlns:a16="http://schemas.microsoft.com/office/drawing/2014/main" id="{F7F6AEB3-4DF7-8445-80AC-AF3AF7C12AB8}"/>
              </a:ext>
            </a:extLst>
          </p:cNvPr>
          <p:cNvPicPr>
            <a:picLocks noChangeAspect="1"/>
          </p:cNvPicPr>
          <p:nvPr/>
        </p:nvPicPr>
        <p:blipFill>
          <a:blip r:embed="rId3"/>
          <a:stretch>
            <a:fillRect/>
          </a:stretch>
        </p:blipFill>
        <p:spPr>
          <a:xfrm>
            <a:off x="236201" y="162240"/>
            <a:ext cx="1677965" cy="1639264"/>
          </a:xfrm>
          <a:prstGeom prst="rect">
            <a:avLst/>
          </a:prstGeom>
        </p:spPr>
      </p:pic>
    </p:spTree>
    <p:extLst>
      <p:ext uri="{BB962C8B-B14F-4D97-AF65-F5344CB8AC3E}">
        <p14:creationId xmlns:p14="http://schemas.microsoft.com/office/powerpoint/2010/main" val="266786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1E41"/>
        </a:solidFill>
        <a:effectLst/>
      </p:bgPr>
    </p:bg>
    <p:spTree>
      <p:nvGrpSpPr>
        <p:cNvPr id="1" name="">
          <a:extLst>
            <a:ext uri="{FF2B5EF4-FFF2-40B4-BE49-F238E27FC236}">
              <a16:creationId xmlns:a16="http://schemas.microsoft.com/office/drawing/2014/main" id="{A3189989-50C1-A91E-0499-60759ED2B15E}"/>
            </a:ext>
          </a:extLst>
        </p:cNvPr>
        <p:cNvGrpSpPr/>
        <p:nvPr/>
      </p:nvGrpSpPr>
      <p:grpSpPr>
        <a:xfrm>
          <a:off x="0" y="0"/>
          <a:ext cx="0" cy="0"/>
          <a:chOff x="0" y="0"/>
          <a:chExt cx="0" cy="0"/>
        </a:xfrm>
      </p:grpSpPr>
      <p:pic>
        <p:nvPicPr>
          <p:cNvPr id="33" name="Imagen 23">
            <a:extLst>
              <a:ext uri="{FF2B5EF4-FFF2-40B4-BE49-F238E27FC236}">
                <a16:creationId xmlns:a16="http://schemas.microsoft.com/office/drawing/2014/main" id="{1988A0CE-BE4E-4162-1F37-396F509DD318}"/>
              </a:ext>
            </a:extLst>
          </p:cNvPr>
          <p:cNvPicPr>
            <a:picLocks noChangeAspect="1"/>
          </p:cNvPicPr>
          <p:nvPr/>
        </p:nvPicPr>
        <p:blipFill>
          <a:blip r:embed="rId2"/>
          <a:srcRect t="15625" r="48389"/>
          <a:stretch>
            <a:fillRect/>
          </a:stretch>
        </p:blipFill>
        <p:spPr>
          <a:xfrm>
            <a:off x="6318915" y="0"/>
            <a:ext cx="5873087" cy="6858000"/>
          </a:xfrm>
          <a:prstGeom prst="rect">
            <a:avLst/>
          </a:prstGeom>
        </p:spPr>
      </p:pic>
      <p:grpSp>
        <p:nvGrpSpPr>
          <p:cNvPr id="5" name="Group 4">
            <a:extLst>
              <a:ext uri="{FF2B5EF4-FFF2-40B4-BE49-F238E27FC236}">
                <a16:creationId xmlns:a16="http://schemas.microsoft.com/office/drawing/2014/main" id="{A3C8D7D9-8322-2010-A3E5-9F28DEB26955}"/>
              </a:ext>
            </a:extLst>
          </p:cNvPr>
          <p:cNvGrpSpPr/>
          <p:nvPr/>
        </p:nvGrpSpPr>
        <p:grpSpPr>
          <a:xfrm>
            <a:off x="504669" y="2079532"/>
            <a:ext cx="5086953" cy="1040999"/>
            <a:chOff x="614968" y="3172353"/>
            <a:chExt cx="4822664" cy="903538"/>
          </a:xfrm>
        </p:grpSpPr>
        <p:sp>
          <p:nvSpPr>
            <p:cNvPr id="6" name="Rounded Rectangle 4">
              <a:extLst>
                <a:ext uri="{FF2B5EF4-FFF2-40B4-BE49-F238E27FC236}">
                  <a16:creationId xmlns:a16="http://schemas.microsoft.com/office/drawing/2014/main" id="{7A0B1DF5-5389-A607-1DD3-7CCB6B6B2041}"/>
                </a:ext>
              </a:extLst>
            </p:cNvPr>
            <p:cNvSpPr/>
            <p:nvPr/>
          </p:nvSpPr>
          <p:spPr>
            <a:xfrm>
              <a:off x="614968" y="3172353"/>
              <a:ext cx="4822664" cy="90353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a:p>
          </p:txBody>
        </p:sp>
        <p:sp>
          <p:nvSpPr>
            <p:cNvPr id="7" name="Oval 6">
              <a:extLst>
                <a:ext uri="{FF2B5EF4-FFF2-40B4-BE49-F238E27FC236}">
                  <a16:creationId xmlns:a16="http://schemas.microsoft.com/office/drawing/2014/main" id="{C91BD80A-ADD8-5F66-8B48-11D02CDFB5A2}"/>
                </a:ext>
              </a:extLst>
            </p:cNvPr>
            <p:cNvSpPr/>
            <p:nvPr/>
          </p:nvSpPr>
          <p:spPr>
            <a:xfrm>
              <a:off x="765871" y="3311983"/>
              <a:ext cx="624279" cy="624279"/>
            </a:xfrm>
            <a:prstGeom prst="ellipse">
              <a:avLst/>
            </a:prstGeom>
            <a:solidFill>
              <a:srgbClr val="011E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solidFill>
                  <a:latin typeface="Montserrat Light" pitchFamily="2" charset="77"/>
                </a:rPr>
                <a:t>1</a:t>
              </a:r>
              <a:endParaRPr lang="en-CH" dirty="0">
                <a:solidFill>
                  <a:schemeClr val="bg1"/>
                </a:solidFill>
                <a:latin typeface="Montserrat Light" pitchFamily="2" charset="77"/>
              </a:endParaRPr>
            </a:p>
          </p:txBody>
        </p:sp>
        <p:sp>
          <p:nvSpPr>
            <p:cNvPr id="8" name="TextBox 7">
              <a:extLst>
                <a:ext uri="{FF2B5EF4-FFF2-40B4-BE49-F238E27FC236}">
                  <a16:creationId xmlns:a16="http://schemas.microsoft.com/office/drawing/2014/main" id="{7D96C41D-918E-F62B-2A17-8A9E904AB697}"/>
                </a:ext>
              </a:extLst>
            </p:cNvPr>
            <p:cNvSpPr txBox="1"/>
            <p:nvPr/>
          </p:nvSpPr>
          <p:spPr>
            <a:xfrm>
              <a:off x="1497432" y="3495007"/>
              <a:ext cx="3671976" cy="258231"/>
            </a:xfrm>
            <a:prstGeom prst="rect">
              <a:avLst/>
            </a:prstGeom>
            <a:noFill/>
          </p:spPr>
          <p:txBody>
            <a:bodyPr wrap="square" rtlCol="0" anchor="ctr">
              <a:spAutoFit/>
            </a:bodyPr>
            <a:lstStyle/>
            <a:p>
              <a:pPr>
                <a:lnSpc>
                  <a:spcPts val="1620"/>
                </a:lnSpc>
              </a:pPr>
              <a:r>
                <a:rPr lang="en-US" sz="1600" b="1" dirty="0" err="1">
                  <a:solidFill>
                    <a:srgbClr val="002952"/>
                  </a:solidFill>
                  <a:latin typeface="Montserrat SemiBold" pitchFamily="2" charset="77"/>
                  <a:ea typeface="Open Sans" panose="020B0606030504020204" pitchFamily="34" charset="0"/>
                  <a:cs typeface="Open Sans" panose="020B0606030504020204" pitchFamily="34" charset="0"/>
                </a:rPr>
                <a:t>Génesis</a:t>
              </a:r>
              <a:r>
                <a:rPr lang="en-US" sz="1600" b="1" dirty="0">
                  <a:solidFill>
                    <a:srgbClr val="002952"/>
                  </a:solidFill>
                  <a:latin typeface="Montserrat SemiBold" pitchFamily="2" charset="77"/>
                  <a:ea typeface="Open Sans" panose="020B0606030504020204" pitchFamily="34" charset="0"/>
                  <a:cs typeface="Open Sans" panose="020B0606030504020204" pitchFamily="34" charset="0"/>
                </a:rPr>
                <a:t> y </a:t>
              </a:r>
              <a:r>
                <a:rPr lang="en-US" sz="1600" b="1" dirty="0" err="1">
                  <a:solidFill>
                    <a:srgbClr val="002952"/>
                  </a:solidFill>
                  <a:latin typeface="Montserrat SemiBold" pitchFamily="2" charset="77"/>
                  <a:ea typeface="Open Sans" panose="020B0606030504020204" pitchFamily="34" charset="0"/>
                  <a:cs typeface="Open Sans" panose="020B0606030504020204" pitchFamily="34" charset="0"/>
                </a:rPr>
                <a:t>evolución</a:t>
              </a:r>
              <a:endParaRPr lang="en-CH" sz="1600" b="1" dirty="0">
                <a:solidFill>
                  <a:srgbClr val="002952"/>
                </a:solidFill>
                <a:latin typeface="Montserrat SemiBold" pitchFamily="2" charset="77"/>
                <a:ea typeface="Open Sans" panose="020B0606030504020204" pitchFamily="34" charset="0"/>
                <a:cs typeface="Open Sans" panose="020B0606030504020204" pitchFamily="34" charset="0"/>
              </a:endParaRPr>
            </a:p>
          </p:txBody>
        </p:sp>
      </p:grpSp>
      <p:grpSp>
        <p:nvGrpSpPr>
          <p:cNvPr id="9" name="Group 8">
            <a:extLst>
              <a:ext uri="{FF2B5EF4-FFF2-40B4-BE49-F238E27FC236}">
                <a16:creationId xmlns:a16="http://schemas.microsoft.com/office/drawing/2014/main" id="{32269B4D-DE4F-5ED5-B3D8-EC97ED9835E5}"/>
              </a:ext>
            </a:extLst>
          </p:cNvPr>
          <p:cNvGrpSpPr/>
          <p:nvPr/>
        </p:nvGrpSpPr>
        <p:grpSpPr>
          <a:xfrm>
            <a:off x="504670" y="3180002"/>
            <a:ext cx="5086953" cy="1040999"/>
            <a:chOff x="614968" y="3172353"/>
            <a:chExt cx="4822664" cy="903538"/>
          </a:xfrm>
        </p:grpSpPr>
        <p:sp>
          <p:nvSpPr>
            <p:cNvPr id="10" name="Rounded Rectangle 16">
              <a:extLst>
                <a:ext uri="{FF2B5EF4-FFF2-40B4-BE49-F238E27FC236}">
                  <a16:creationId xmlns:a16="http://schemas.microsoft.com/office/drawing/2014/main" id="{39E8A93F-0BBE-B220-C4B9-D0A583DF49FE}"/>
                </a:ext>
              </a:extLst>
            </p:cNvPr>
            <p:cNvSpPr/>
            <p:nvPr/>
          </p:nvSpPr>
          <p:spPr>
            <a:xfrm>
              <a:off x="614968" y="3172353"/>
              <a:ext cx="4822664" cy="90353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a:p>
          </p:txBody>
        </p:sp>
        <p:sp>
          <p:nvSpPr>
            <p:cNvPr id="11" name="Oval 10">
              <a:extLst>
                <a:ext uri="{FF2B5EF4-FFF2-40B4-BE49-F238E27FC236}">
                  <a16:creationId xmlns:a16="http://schemas.microsoft.com/office/drawing/2014/main" id="{D903AD2F-4900-0995-905A-C2B3EBD9F6C4}"/>
                </a:ext>
              </a:extLst>
            </p:cNvPr>
            <p:cNvSpPr/>
            <p:nvPr/>
          </p:nvSpPr>
          <p:spPr>
            <a:xfrm>
              <a:off x="765871" y="3311983"/>
              <a:ext cx="624279" cy="624279"/>
            </a:xfrm>
            <a:prstGeom prst="ellipse">
              <a:avLst/>
            </a:prstGeom>
            <a:solidFill>
              <a:srgbClr val="011E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solidFill>
                  <a:latin typeface="Montserrat Light" pitchFamily="2" charset="77"/>
                </a:rPr>
                <a:t>2</a:t>
              </a:r>
              <a:endParaRPr lang="en-CH" dirty="0">
                <a:solidFill>
                  <a:schemeClr val="bg1"/>
                </a:solidFill>
                <a:latin typeface="Montserrat Light" pitchFamily="2" charset="77"/>
              </a:endParaRPr>
            </a:p>
          </p:txBody>
        </p:sp>
        <p:sp>
          <p:nvSpPr>
            <p:cNvPr id="12" name="TextBox 11">
              <a:extLst>
                <a:ext uri="{FF2B5EF4-FFF2-40B4-BE49-F238E27FC236}">
                  <a16:creationId xmlns:a16="http://schemas.microsoft.com/office/drawing/2014/main" id="{9CE1A50D-7058-CA0C-EBE8-0FF3C630C8A7}"/>
                </a:ext>
              </a:extLst>
            </p:cNvPr>
            <p:cNvSpPr txBox="1"/>
            <p:nvPr/>
          </p:nvSpPr>
          <p:spPr>
            <a:xfrm>
              <a:off x="1497431" y="3495005"/>
              <a:ext cx="3671976" cy="258231"/>
            </a:xfrm>
            <a:prstGeom prst="rect">
              <a:avLst/>
            </a:prstGeom>
            <a:noFill/>
          </p:spPr>
          <p:txBody>
            <a:bodyPr wrap="square" rtlCol="0" anchor="ctr">
              <a:spAutoFit/>
            </a:bodyPr>
            <a:lstStyle/>
            <a:p>
              <a:pPr>
                <a:lnSpc>
                  <a:spcPts val="1620"/>
                </a:lnSpc>
              </a:pPr>
              <a:r>
                <a:rPr lang="en-US" sz="1600" b="1" dirty="0" err="1">
                  <a:solidFill>
                    <a:srgbClr val="002952"/>
                  </a:solidFill>
                  <a:latin typeface="Montserrat SemiBold" pitchFamily="2" charset="77"/>
                  <a:ea typeface="Open Sans" panose="020B0606030504020204" pitchFamily="34" charset="0"/>
                  <a:cs typeface="Open Sans" panose="020B0606030504020204" pitchFamily="34" charset="0"/>
                </a:rPr>
                <a:t>Definición</a:t>
              </a:r>
              <a:r>
                <a:rPr lang="en-US" sz="1600" b="1" dirty="0">
                  <a:solidFill>
                    <a:srgbClr val="002952"/>
                  </a:solidFill>
                  <a:latin typeface="Montserrat SemiBold" pitchFamily="2" charset="77"/>
                  <a:ea typeface="Open Sans" panose="020B0606030504020204" pitchFamily="34" charset="0"/>
                  <a:cs typeface="Open Sans" panose="020B0606030504020204" pitchFamily="34" charset="0"/>
                </a:rPr>
                <a:t> y </a:t>
              </a:r>
              <a:r>
                <a:rPr lang="en-US" sz="1600" b="1" dirty="0" err="1">
                  <a:solidFill>
                    <a:srgbClr val="002952"/>
                  </a:solidFill>
                  <a:latin typeface="Montserrat SemiBold" pitchFamily="2" charset="77"/>
                  <a:ea typeface="Open Sans" panose="020B0606030504020204" pitchFamily="34" charset="0"/>
                  <a:cs typeface="Open Sans" panose="020B0606030504020204" pitchFamily="34" charset="0"/>
                </a:rPr>
                <a:t>elementos</a:t>
              </a:r>
              <a:endParaRPr lang="en-CH" sz="1600" b="1" dirty="0">
                <a:solidFill>
                  <a:srgbClr val="002952"/>
                </a:solidFill>
                <a:latin typeface="Montserrat SemiBold" pitchFamily="2" charset="77"/>
                <a:ea typeface="Open Sans" panose="020B0606030504020204" pitchFamily="34" charset="0"/>
                <a:cs typeface="Open Sans" panose="020B0606030504020204" pitchFamily="34" charset="0"/>
              </a:endParaRPr>
            </a:p>
          </p:txBody>
        </p:sp>
      </p:grpSp>
      <p:grpSp>
        <p:nvGrpSpPr>
          <p:cNvPr id="13" name="Group 12">
            <a:extLst>
              <a:ext uri="{FF2B5EF4-FFF2-40B4-BE49-F238E27FC236}">
                <a16:creationId xmlns:a16="http://schemas.microsoft.com/office/drawing/2014/main" id="{50E0B943-825E-5741-7DD1-D97E387D120F}"/>
              </a:ext>
            </a:extLst>
          </p:cNvPr>
          <p:cNvGrpSpPr/>
          <p:nvPr/>
        </p:nvGrpSpPr>
        <p:grpSpPr>
          <a:xfrm>
            <a:off x="504668" y="4279498"/>
            <a:ext cx="5086953" cy="1040999"/>
            <a:chOff x="614968" y="3172353"/>
            <a:chExt cx="4822664" cy="903538"/>
          </a:xfrm>
        </p:grpSpPr>
        <p:sp>
          <p:nvSpPr>
            <p:cNvPr id="14" name="Rounded Rectangle 20">
              <a:extLst>
                <a:ext uri="{FF2B5EF4-FFF2-40B4-BE49-F238E27FC236}">
                  <a16:creationId xmlns:a16="http://schemas.microsoft.com/office/drawing/2014/main" id="{2429F57C-31BE-A108-70A9-1EFD578DD763}"/>
                </a:ext>
              </a:extLst>
            </p:cNvPr>
            <p:cNvSpPr/>
            <p:nvPr/>
          </p:nvSpPr>
          <p:spPr>
            <a:xfrm>
              <a:off x="614968" y="3172353"/>
              <a:ext cx="4822664" cy="90353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a:p>
          </p:txBody>
        </p:sp>
        <p:sp>
          <p:nvSpPr>
            <p:cNvPr id="15" name="Oval 14">
              <a:extLst>
                <a:ext uri="{FF2B5EF4-FFF2-40B4-BE49-F238E27FC236}">
                  <a16:creationId xmlns:a16="http://schemas.microsoft.com/office/drawing/2014/main" id="{185DC1CE-3E6E-B3C5-BDA7-7E7C5A360531}"/>
                </a:ext>
              </a:extLst>
            </p:cNvPr>
            <p:cNvSpPr/>
            <p:nvPr/>
          </p:nvSpPr>
          <p:spPr>
            <a:xfrm>
              <a:off x="765871" y="3311983"/>
              <a:ext cx="624279" cy="624279"/>
            </a:xfrm>
            <a:prstGeom prst="ellipse">
              <a:avLst/>
            </a:prstGeom>
            <a:solidFill>
              <a:srgbClr val="011E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bg1"/>
                  </a:solidFill>
                  <a:latin typeface="Montserrat Light" pitchFamily="2" charset="77"/>
                </a:rPr>
                <a:t>3</a:t>
              </a:r>
              <a:endParaRPr lang="en-CH" dirty="0">
                <a:solidFill>
                  <a:schemeClr val="bg1"/>
                </a:solidFill>
                <a:latin typeface="Montserrat Light" pitchFamily="2" charset="77"/>
              </a:endParaRPr>
            </a:p>
          </p:txBody>
        </p:sp>
        <p:sp>
          <p:nvSpPr>
            <p:cNvPr id="16" name="TextBox 15">
              <a:extLst>
                <a:ext uri="{FF2B5EF4-FFF2-40B4-BE49-F238E27FC236}">
                  <a16:creationId xmlns:a16="http://schemas.microsoft.com/office/drawing/2014/main" id="{3F56EBBD-01D7-B756-A2A8-F159D73FCE8F}"/>
                </a:ext>
              </a:extLst>
            </p:cNvPr>
            <p:cNvSpPr txBox="1"/>
            <p:nvPr/>
          </p:nvSpPr>
          <p:spPr>
            <a:xfrm>
              <a:off x="1497431" y="3495005"/>
              <a:ext cx="3671976" cy="258231"/>
            </a:xfrm>
            <a:prstGeom prst="rect">
              <a:avLst/>
            </a:prstGeom>
            <a:noFill/>
          </p:spPr>
          <p:txBody>
            <a:bodyPr wrap="square" rtlCol="0" anchor="ctr">
              <a:spAutoFit/>
            </a:bodyPr>
            <a:lstStyle/>
            <a:p>
              <a:pPr>
                <a:lnSpc>
                  <a:spcPts val="1620"/>
                </a:lnSpc>
              </a:pPr>
              <a:r>
                <a:rPr lang="en-US" sz="1600" b="1" dirty="0">
                  <a:solidFill>
                    <a:srgbClr val="002952"/>
                  </a:solidFill>
                  <a:latin typeface="Montserrat SemiBold" pitchFamily="2" charset="77"/>
                  <a:ea typeface="Open Sans" panose="020B0606030504020204" pitchFamily="34" charset="0"/>
                  <a:cs typeface="Open Sans" panose="020B0606030504020204" pitchFamily="34" charset="0"/>
                </a:rPr>
                <a:t>El </a:t>
              </a:r>
              <a:r>
                <a:rPr lang="en-US" sz="1600" b="1" dirty="0" err="1">
                  <a:solidFill>
                    <a:srgbClr val="002952"/>
                  </a:solidFill>
                  <a:latin typeface="Montserrat SemiBold" pitchFamily="2" charset="77"/>
                  <a:ea typeface="Open Sans" panose="020B0606030504020204" pitchFamily="34" charset="0"/>
                  <a:cs typeface="Open Sans" panose="020B0606030504020204" pitchFamily="34" charset="0"/>
                </a:rPr>
                <a:t>triángulo</a:t>
              </a:r>
              <a:r>
                <a:rPr lang="en-US" sz="1600" b="1" dirty="0">
                  <a:solidFill>
                    <a:srgbClr val="002952"/>
                  </a:solidFill>
                  <a:latin typeface="Montserrat SemiBold" pitchFamily="2" charset="77"/>
                  <a:ea typeface="Open Sans" panose="020B0606030504020204" pitchFamily="34" charset="0"/>
                  <a:cs typeface="Open Sans" panose="020B0606030504020204" pitchFamily="34" charset="0"/>
                </a:rPr>
                <a:t> de la DH</a:t>
              </a:r>
              <a:endParaRPr lang="en-CH" sz="1600" b="1" dirty="0">
                <a:solidFill>
                  <a:srgbClr val="002952"/>
                </a:solidFill>
                <a:latin typeface="Montserrat SemiBold" pitchFamily="2" charset="77"/>
                <a:ea typeface="Open Sans" panose="020B0606030504020204" pitchFamily="34" charset="0"/>
                <a:cs typeface="Open Sans" panose="020B0606030504020204" pitchFamily="34" charset="0"/>
              </a:endParaRPr>
            </a:p>
          </p:txBody>
        </p:sp>
      </p:grpSp>
      <p:grpSp>
        <p:nvGrpSpPr>
          <p:cNvPr id="17" name="Group 16">
            <a:extLst>
              <a:ext uri="{FF2B5EF4-FFF2-40B4-BE49-F238E27FC236}">
                <a16:creationId xmlns:a16="http://schemas.microsoft.com/office/drawing/2014/main" id="{A6946074-DEA3-C325-07AA-B8E70262B644}"/>
              </a:ext>
            </a:extLst>
          </p:cNvPr>
          <p:cNvGrpSpPr/>
          <p:nvPr/>
        </p:nvGrpSpPr>
        <p:grpSpPr>
          <a:xfrm>
            <a:off x="504668" y="5375674"/>
            <a:ext cx="5086953" cy="1040999"/>
            <a:chOff x="715889" y="3194615"/>
            <a:chExt cx="4822664" cy="903538"/>
          </a:xfrm>
        </p:grpSpPr>
        <p:sp>
          <p:nvSpPr>
            <p:cNvPr id="18" name="Rounded Rectangle 20">
              <a:extLst>
                <a:ext uri="{FF2B5EF4-FFF2-40B4-BE49-F238E27FC236}">
                  <a16:creationId xmlns:a16="http://schemas.microsoft.com/office/drawing/2014/main" id="{C9A570C0-F417-758B-B484-D02305E080C6}"/>
                </a:ext>
              </a:extLst>
            </p:cNvPr>
            <p:cNvSpPr/>
            <p:nvPr/>
          </p:nvSpPr>
          <p:spPr>
            <a:xfrm>
              <a:off x="715889" y="3194615"/>
              <a:ext cx="4822664" cy="90353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a:p>
          </p:txBody>
        </p:sp>
        <p:sp>
          <p:nvSpPr>
            <p:cNvPr id="19" name="Oval 18">
              <a:extLst>
                <a:ext uri="{FF2B5EF4-FFF2-40B4-BE49-F238E27FC236}">
                  <a16:creationId xmlns:a16="http://schemas.microsoft.com/office/drawing/2014/main" id="{5A972A86-6E41-44A9-A1BA-634DCDA128AE}"/>
                </a:ext>
              </a:extLst>
            </p:cNvPr>
            <p:cNvSpPr/>
            <p:nvPr/>
          </p:nvSpPr>
          <p:spPr>
            <a:xfrm>
              <a:off x="765871" y="3311983"/>
              <a:ext cx="624279" cy="624279"/>
            </a:xfrm>
            <a:prstGeom prst="ellipse">
              <a:avLst/>
            </a:prstGeom>
            <a:solidFill>
              <a:srgbClr val="011E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ontserrat Light" pitchFamily="2" charset="77"/>
                </a:rPr>
                <a:t>4</a:t>
              </a:r>
              <a:endParaRPr lang="en-CH" dirty="0">
                <a:solidFill>
                  <a:schemeClr val="bg1"/>
                </a:solidFill>
                <a:latin typeface="Montserrat Light" pitchFamily="2" charset="77"/>
              </a:endParaRPr>
            </a:p>
          </p:txBody>
        </p:sp>
        <p:sp>
          <p:nvSpPr>
            <p:cNvPr id="20" name="TextBox 19">
              <a:extLst>
                <a:ext uri="{FF2B5EF4-FFF2-40B4-BE49-F238E27FC236}">
                  <a16:creationId xmlns:a16="http://schemas.microsoft.com/office/drawing/2014/main" id="{CD3FC2CF-710B-3B88-6BBA-1B085DC9EFF3}"/>
                </a:ext>
              </a:extLst>
            </p:cNvPr>
            <p:cNvSpPr txBox="1"/>
            <p:nvPr/>
          </p:nvSpPr>
          <p:spPr>
            <a:xfrm>
              <a:off x="1497432" y="3495006"/>
              <a:ext cx="3671976" cy="258231"/>
            </a:xfrm>
            <a:prstGeom prst="rect">
              <a:avLst/>
            </a:prstGeom>
            <a:noFill/>
          </p:spPr>
          <p:txBody>
            <a:bodyPr wrap="square" rtlCol="0" anchor="ctr">
              <a:spAutoFit/>
            </a:bodyPr>
            <a:lstStyle/>
            <a:p>
              <a:pPr>
                <a:lnSpc>
                  <a:spcPts val="1620"/>
                </a:lnSpc>
              </a:pPr>
              <a:r>
                <a:rPr lang="en-US" sz="1600" b="1" dirty="0">
                  <a:solidFill>
                    <a:srgbClr val="002952"/>
                  </a:solidFill>
                  <a:latin typeface="Montserrat SemiBold" pitchFamily="2" charset="77"/>
                  <a:ea typeface="Open Sans" panose="020B0606030504020204" pitchFamily="34" charset="0"/>
                  <a:cs typeface="Open Sans" panose="020B0606030504020204" pitchFamily="34" charset="0"/>
                </a:rPr>
                <a:t>Caja de </a:t>
              </a:r>
              <a:r>
                <a:rPr lang="en-US" sz="1600" b="1" dirty="0" err="1">
                  <a:solidFill>
                    <a:srgbClr val="002952"/>
                  </a:solidFill>
                  <a:latin typeface="Montserrat SemiBold" pitchFamily="2" charset="77"/>
                  <a:ea typeface="Open Sans" panose="020B0606030504020204" pitchFamily="34" charset="0"/>
                  <a:cs typeface="Open Sans" panose="020B0606030504020204" pitchFamily="34" charset="0"/>
                </a:rPr>
                <a:t>herramientas</a:t>
              </a:r>
              <a:endParaRPr lang="en-CH" sz="1600" b="1" dirty="0">
                <a:solidFill>
                  <a:srgbClr val="002952"/>
                </a:solidFill>
                <a:latin typeface="Montserrat SemiBold" pitchFamily="2" charset="77"/>
                <a:ea typeface="Open Sans" panose="020B0606030504020204" pitchFamily="34" charset="0"/>
                <a:cs typeface="Open Sans" panose="020B0606030504020204" pitchFamily="34" charset="0"/>
              </a:endParaRPr>
            </a:p>
          </p:txBody>
        </p:sp>
      </p:grpSp>
      <p:sp>
        <p:nvSpPr>
          <p:cNvPr id="29" name="Title 1">
            <a:extLst>
              <a:ext uri="{FF2B5EF4-FFF2-40B4-BE49-F238E27FC236}">
                <a16:creationId xmlns:a16="http://schemas.microsoft.com/office/drawing/2014/main" id="{30D9C0C2-EA81-6705-66E0-FBF72716AA2D}"/>
              </a:ext>
            </a:extLst>
          </p:cNvPr>
          <p:cNvSpPr txBox="1">
            <a:spLocks/>
          </p:cNvSpPr>
          <p:nvPr/>
        </p:nvSpPr>
        <p:spPr>
          <a:xfrm>
            <a:off x="557389" y="659785"/>
            <a:ext cx="5813465"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solidFill>
                  <a:schemeClr val="bg1"/>
                </a:solidFill>
                <a:latin typeface="Montserrat Bold" panose="00000800000000000000" pitchFamily="2" charset="0"/>
              </a:rPr>
              <a:t>Diplomacia</a:t>
            </a:r>
            <a:r>
              <a:rPr lang="en-GB" sz="3200" b="1" dirty="0">
                <a:solidFill>
                  <a:schemeClr val="bg1"/>
                </a:solidFill>
                <a:latin typeface="Montserrat Bold" panose="00000800000000000000" pitchFamily="2" charset="0"/>
              </a:rPr>
              <a:t> </a:t>
            </a:r>
            <a:r>
              <a:rPr lang="en-GB" sz="3200" b="1" dirty="0" err="1">
                <a:solidFill>
                  <a:schemeClr val="bg1"/>
                </a:solidFill>
                <a:latin typeface="Montserrat Bold" panose="00000800000000000000" pitchFamily="2" charset="0"/>
              </a:rPr>
              <a:t>Humanitaria</a:t>
            </a:r>
            <a:endParaRPr lang="en-GB" sz="3200" b="1" dirty="0">
              <a:solidFill>
                <a:schemeClr val="bg1"/>
              </a:solidFill>
              <a:latin typeface="Montserrat Bold" panose="00000800000000000000" pitchFamily="2" charset="0"/>
            </a:endParaRPr>
          </a:p>
        </p:txBody>
      </p:sp>
    </p:spTree>
    <p:extLst>
      <p:ext uri="{BB962C8B-B14F-4D97-AF65-F5344CB8AC3E}">
        <p14:creationId xmlns:p14="http://schemas.microsoft.com/office/powerpoint/2010/main" val="89033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6C6F6D-93C1-16E6-3D88-E5A7F5434C12}"/>
              </a:ext>
            </a:extLst>
          </p:cNvPr>
          <p:cNvSpPr>
            <a:spLocks noGrp="1"/>
          </p:cNvSpPr>
          <p:nvPr>
            <p:ph idx="1"/>
          </p:nvPr>
        </p:nvSpPr>
        <p:spPr>
          <a:xfrm>
            <a:off x="740557" y="2712625"/>
            <a:ext cx="10021250" cy="1751439"/>
          </a:xfrm>
        </p:spPr>
        <p:txBody>
          <a:bodyPr>
            <a:noAutofit/>
          </a:bodyPr>
          <a:lstStyle/>
          <a:p>
            <a:r>
              <a:rPr lang="es-ES" sz="2500" dirty="0">
                <a:solidFill>
                  <a:schemeClr val="bg2">
                    <a:lumMod val="10000"/>
                  </a:schemeClr>
                </a:solidFill>
              </a:rPr>
              <a:t>Función para organizar y regir las relaciones diplomáticas entre Estados, incluyendo el establecimiento y ruptura de relaciones, las funciones de las misiones diplomáticas, y la protección de los ciudadanos en el extranjero </a:t>
            </a:r>
            <a:endParaRPr lang="es-MX" sz="2500" dirty="0">
              <a:solidFill>
                <a:schemeClr val="bg2">
                  <a:lumMod val="10000"/>
                </a:schemeClr>
              </a:solidFill>
            </a:endParaRPr>
          </a:p>
        </p:txBody>
      </p:sp>
      <p:sp>
        <p:nvSpPr>
          <p:cNvPr id="4" name="Title 1">
            <a:extLst>
              <a:ext uri="{FF2B5EF4-FFF2-40B4-BE49-F238E27FC236}">
                <a16:creationId xmlns:a16="http://schemas.microsoft.com/office/drawing/2014/main" id="{114C3F7C-6197-0425-37B3-E0C917990A73}"/>
              </a:ext>
            </a:extLst>
          </p:cNvPr>
          <p:cNvSpPr txBox="1">
            <a:spLocks/>
          </p:cNvSpPr>
          <p:nvPr/>
        </p:nvSpPr>
        <p:spPr>
          <a:xfrm>
            <a:off x="740557" y="855209"/>
            <a:ext cx="10205453"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600"/>
              </a:spcAft>
            </a:pPr>
            <a:r>
              <a:rPr lang="en-GB" sz="3500" b="1" dirty="0" err="1">
                <a:solidFill>
                  <a:srgbClr val="011E41"/>
                </a:solidFill>
                <a:latin typeface="Montserrat Bold" panose="00000800000000000000" pitchFamily="2" charset="0"/>
              </a:rPr>
              <a:t>Diplomacia</a:t>
            </a:r>
            <a:r>
              <a:rPr lang="en-GB" sz="3500" b="1" dirty="0">
                <a:solidFill>
                  <a:srgbClr val="011E41"/>
                </a:solidFill>
                <a:latin typeface="Montserrat Bold" panose="00000800000000000000" pitchFamily="2" charset="0"/>
              </a:rPr>
              <a:t> </a:t>
            </a:r>
            <a:r>
              <a:rPr lang="en-GB" sz="3500" b="1" dirty="0" err="1">
                <a:solidFill>
                  <a:srgbClr val="011E41"/>
                </a:solidFill>
                <a:latin typeface="Montserrat Bold" panose="00000800000000000000" pitchFamily="2" charset="0"/>
              </a:rPr>
              <a:t>Humanitaria</a:t>
            </a:r>
            <a:r>
              <a:rPr lang="en-GB" sz="3500" b="1" dirty="0">
                <a:solidFill>
                  <a:srgbClr val="011E41"/>
                </a:solidFill>
                <a:latin typeface="Montserrat Bold" panose="00000800000000000000" pitchFamily="2" charset="0"/>
              </a:rPr>
              <a:t>:</a:t>
            </a:r>
          </a:p>
          <a:p>
            <a:pPr>
              <a:lnSpc>
                <a:spcPts val="2820"/>
              </a:lnSpc>
              <a:spcAft>
                <a:spcPts val="3000"/>
              </a:spcAft>
            </a:pPr>
            <a:r>
              <a:rPr lang="en-GB" sz="2800" b="1" dirty="0">
                <a:solidFill>
                  <a:schemeClr val="accent1"/>
                </a:solidFill>
                <a:latin typeface="Montserrat SemiBold" pitchFamily="2" charset="77"/>
              </a:rPr>
              <a:t>Genesis y </a:t>
            </a:r>
            <a:r>
              <a:rPr lang="en-GB" sz="2800" b="1" dirty="0" err="1">
                <a:solidFill>
                  <a:schemeClr val="accent1"/>
                </a:solidFill>
                <a:latin typeface="Montserrat SemiBold" pitchFamily="2" charset="77"/>
              </a:rPr>
              <a:t>evoluci</a:t>
            </a:r>
            <a:r>
              <a:rPr lang="es-ES" sz="2800" b="1" dirty="0" err="1">
                <a:solidFill>
                  <a:schemeClr val="accent1"/>
                </a:solidFill>
                <a:latin typeface="Montserrat SemiBold" pitchFamily="2" charset="77"/>
              </a:rPr>
              <a:t>ó</a:t>
            </a:r>
            <a:r>
              <a:rPr lang="en-GB" sz="2800" b="1" dirty="0">
                <a:solidFill>
                  <a:schemeClr val="accent1"/>
                </a:solidFill>
                <a:latin typeface="Montserrat SemiBold" pitchFamily="2" charset="77"/>
              </a:rPr>
              <a:t>n – </a:t>
            </a:r>
            <a:r>
              <a:rPr lang="en-GB" sz="2800" b="1" dirty="0" err="1">
                <a:solidFill>
                  <a:schemeClr val="accent1"/>
                </a:solidFill>
                <a:latin typeface="Montserrat SemiBold" pitchFamily="2" charset="77"/>
              </a:rPr>
              <a:t>Diplomacia</a:t>
            </a:r>
            <a:r>
              <a:rPr lang="en-GB" sz="2800" b="1" dirty="0">
                <a:solidFill>
                  <a:schemeClr val="accent1"/>
                </a:solidFill>
                <a:latin typeface="Montserrat SemiBold" pitchFamily="2" charset="77"/>
              </a:rPr>
              <a:t> </a:t>
            </a:r>
            <a:r>
              <a:rPr lang="en-GB" sz="2800" b="1" dirty="0" err="1">
                <a:solidFill>
                  <a:schemeClr val="accent1"/>
                </a:solidFill>
                <a:latin typeface="Montserrat SemiBold" pitchFamily="2" charset="77"/>
              </a:rPr>
              <a:t>tradicional</a:t>
            </a:r>
            <a:endParaRPr lang="en-GB" sz="2800" b="1" dirty="0">
              <a:solidFill>
                <a:schemeClr val="accent1"/>
              </a:solidFill>
              <a:latin typeface="Montserrat SemiBold" pitchFamily="2" charset="77"/>
            </a:endParaRPr>
          </a:p>
        </p:txBody>
      </p:sp>
      <p:pic>
        <p:nvPicPr>
          <p:cNvPr id="6" name="Picture 4" descr="Logo&#10;&#10;Description automatically generated">
            <a:extLst>
              <a:ext uri="{FF2B5EF4-FFF2-40B4-BE49-F238E27FC236}">
                <a16:creationId xmlns:a16="http://schemas.microsoft.com/office/drawing/2014/main" id="{3334A1BE-1DCE-198C-8E05-16A7A8C6821F}"/>
              </a:ext>
            </a:extLst>
          </p:cNvPr>
          <p:cNvPicPr>
            <a:picLocks noChangeAspect="1"/>
          </p:cNvPicPr>
          <p:nvPr/>
        </p:nvPicPr>
        <p:blipFill>
          <a:blip r:embed="rId3"/>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853939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87267D-C993-52CE-4E8C-543E61015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300E7-7668-BA88-DB2B-6232D1252837}"/>
              </a:ext>
            </a:extLst>
          </p:cNvPr>
          <p:cNvSpPr txBox="1">
            <a:spLocks/>
          </p:cNvSpPr>
          <p:nvPr/>
        </p:nvSpPr>
        <p:spPr>
          <a:xfrm>
            <a:off x="653143" y="585710"/>
            <a:ext cx="11103129"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600"/>
              </a:spcAft>
            </a:pPr>
            <a:r>
              <a:rPr lang="en-GB" sz="3600" b="1" dirty="0" err="1">
                <a:solidFill>
                  <a:srgbClr val="011E41"/>
                </a:solidFill>
                <a:latin typeface="Montserrat Bold" panose="00000800000000000000" pitchFamily="2" charset="0"/>
              </a:rPr>
              <a:t>Diplomacia</a:t>
            </a:r>
            <a:r>
              <a:rPr lang="en-GB" sz="3600" b="1" dirty="0">
                <a:solidFill>
                  <a:srgbClr val="011E41"/>
                </a:solidFill>
                <a:latin typeface="Montserrat Bold" panose="00000800000000000000" pitchFamily="2" charset="0"/>
              </a:rPr>
              <a:t> </a:t>
            </a:r>
            <a:r>
              <a:rPr lang="en-GB" sz="3600" b="1" dirty="0" err="1">
                <a:solidFill>
                  <a:srgbClr val="011E41"/>
                </a:solidFill>
                <a:latin typeface="Montserrat Bold" panose="00000800000000000000" pitchFamily="2" charset="0"/>
              </a:rPr>
              <a:t>Humanitaria</a:t>
            </a:r>
            <a:r>
              <a:rPr lang="en-GB" sz="3600" b="1" dirty="0">
                <a:solidFill>
                  <a:srgbClr val="011E41"/>
                </a:solidFill>
                <a:latin typeface="Montserrat Bold" panose="00000800000000000000" pitchFamily="2" charset="0"/>
              </a:rPr>
              <a:t>:  </a:t>
            </a:r>
          </a:p>
          <a:p>
            <a:pPr>
              <a:lnSpc>
                <a:spcPts val="2820"/>
              </a:lnSpc>
              <a:spcAft>
                <a:spcPts val="3000"/>
              </a:spcAft>
            </a:pPr>
            <a:r>
              <a:rPr lang="en-GB" sz="3200" b="1" dirty="0">
                <a:solidFill>
                  <a:schemeClr val="accent1"/>
                </a:solidFill>
                <a:latin typeface="Montserrat SemiBold" pitchFamily="2" charset="77"/>
              </a:rPr>
              <a:t>Genesis y </a:t>
            </a:r>
            <a:r>
              <a:rPr lang="en-GB" sz="3200" b="1" dirty="0" err="1">
                <a:solidFill>
                  <a:schemeClr val="accent1"/>
                </a:solidFill>
                <a:latin typeface="Montserrat SemiBold" pitchFamily="2" charset="77"/>
              </a:rPr>
              <a:t>evoluci</a:t>
            </a:r>
            <a:r>
              <a:rPr lang="es-ES" sz="3200" b="1" dirty="0" err="1">
                <a:solidFill>
                  <a:schemeClr val="accent1"/>
                </a:solidFill>
                <a:latin typeface="Montserrat SemiBold" pitchFamily="2" charset="77"/>
              </a:rPr>
              <a:t>ó</a:t>
            </a:r>
            <a:r>
              <a:rPr lang="en-GB" sz="3200" b="1" dirty="0">
                <a:solidFill>
                  <a:schemeClr val="accent1"/>
                </a:solidFill>
                <a:latin typeface="Montserrat SemiBold" pitchFamily="2" charset="77"/>
              </a:rPr>
              <a:t>n</a:t>
            </a:r>
          </a:p>
        </p:txBody>
      </p:sp>
      <p:sp>
        <p:nvSpPr>
          <p:cNvPr id="5" name="TextBox 4">
            <a:extLst>
              <a:ext uri="{FF2B5EF4-FFF2-40B4-BE49-F238E27FC236}">
                <a16:creationId xmlns:a16="http://schemas.microsoft.com/office/drawing/2014/main" id="{7849C56D-308D-CC92-3F14-F79A4CFD6B6E}"/>
              </a:ext>
            </a:extLst>
          </p:cNvPr>
          <p:cNvSpPr txBox="1"/>
          <p:nvPr/>
        </p:nvSpPr>
        <p:spPr>
          <a:xfrm>
            <a:off x="653143" y="1859339"/>
            <a:ext cx="10401544" cy="3785652"/>
          </a:xfrm>
          <a:prstGeom prst="rect">
            <a:avLst/>
          </a:prstGeom>
          <a:noFill/>
        </p:spPr>
        <p:txBody>
          <a:bodyPr wrap="square" rtlCol="0">
            <a:spAutoFit/>
          </a:bodyPr>
          <a:lstStyle/>
          <a:p>
            <a:pPr>
              <a:buFont typeface="Arial" panose="020B0604020202020204" pitchFamily="34" charset="0"/>
              <a:buChar char="•"/>
            </a:pPr>
            <a:r>
              <a:rPr lang="es-ES" sz="2000" b="1" dirty="0">
                <a:solidFill>
                  <a:schemeClr val="bg2">
                    <a:lumMod val="10000"/>
                  </a:schemeClr>
                </a:solidFill>
                <a:latin typeface="Open Sans" pitchFamily="2" charset="0"/>
                <a:ea typeface="Open Sans" pitchFamily="2" charset="0"/>
                <a:cs typeface="Open Sans" pitchFamily="2" charset="0"/>
              </a:rPr>
              <a:t>Orígenes en el siglo XIX-XX </a:t>
            </a:r>
            <a:r>
              <a:rPr lang="es-ES" sz="2000" dirty="0">
                <a:solidFill>
                  <a:schemeClr val="bg2">
                    <a:lumMod val="10000"/>
                  </a:schemeClr>
                </a:solidFill>
                <a:latin typeface="Open Sans" pitchFamily="2" charset="0"/>
                <a:ea typeface="Open Sans" pitchFamily="2" charset="0"/>
                <a:cs typeface="Open Sans" pitchFamily="2" charset="0"/>
              </a:rPr>
              <a:t>en negociaciones para intervenir por personas vulnerables. </a:t>
            </a:r>
          </a:p>
          <a:p>
            <a:pPr>
              <a:buFont typeface="Arial" panose="020B0604020202020204" pitchFamily="34" charset="0"/>
              <a:buChar char="•"/>
            </a:pPr>
            <a:endParaRPr lang="es-ES" sz="2000" dirty="0">
              <a:solidFill>
                <a:schemeClr val="bg2">
                  <a:lumMod val="10000"/>
                </a:schemeClr>
              </a:solidFill>
              <a:latin typeface="Open Sans" pitchFamily="2" charset="0"/>
              <a:ea typeface="Open Sans" pitchFamily="2" charset="0"/>
              <a:cs typeface="Open Sans" pitchFamily="2" charset="0"/>
            </a:endParaRPr>
          </a:p>
          <a:p>
            <a:pPr>
              <a:buFont typeface="Arial" panose="020B0604020202020204" pitchFamily="34" charset="0"/>
              <a:buChar char="•"/>
            </a:pPr>
            <a:r>
              <a:rPr lang="es-ES" sz="2000" b="1" dirty="0">
                <a:solidFill>
                  <a:schemeClr val="bg2">
                    <a:lumMod val="10000"/>
                  </a:schemeClr>
                </a:solidFill>
                <a:latin typeface="Open Sans" pitchFamily="2" charset="0"/>
                <a:ea typeface="Open Sans" pitchFamily="2" charset="0"/>
                <a:cs typeface="Open Sans" pitchFamily="2" charset="0"/>
              </a:rPr>
              <a:t>Evolución del término</a:t>
            </a:r>
            <a:r>
              <a:rPr lang="es-ES" sz="2000" dirty="0">
                <a:solidFill>
                  <a:schemeClr val="bg2">
                    <a:lumMod val="10000"/>
                  </a:schemeClr>
                </a:solidFill>
                <a:latin typeface="Open Sans" pitchFamily="2" charset="0"/>
                <a:ea typeface="Open Sans" pitchFamily="2" charset="0"/>
                <a:cs typeface="Open Sans" pitchFamily="2" charset="0"/>
              </a:rPr>
              <a:t>: Durante el siglo XX, el término se amplio al respeto al DIH y los principios de imparcialidad, neutralidad e independencia.</a:t>
            </a:r>
          </a:p>
          <a:p>
            <a:pPr>
              <a:buFont typeface="Arial" panose="020B0604020202020204" pitchFamily="34" charset="0"/>
              <a:buChar char="•"/>
            </a:pPr>
            <a:endParaRPr lang="es-ES" sz="2000" dirty="0">
              <a:solidFill>
                <a:schemeClr val="bg2">
                  <a:lumMod val="10000"/>
                </a:schemeClr>
              </a:solidFill>
              <a:latin typeface="Open Sans" pitchFamily="2" charset="0"/>
              <a:ea typeface="Open Sans" pitchFamily="2" charset="0"/>
              <a:cs typeface="Open Sans" pitchFamily="2" charset="0"/>
            </a:endParaRPr>
          </a:p>
          <a:p>
            <a:pPr>
              <a:buFont typeface="Arial" panose="020B0604020202020204" pitchFamily="34" charset="0"/>
              <a:buChar char="•"/>
            </a:pPr>
            <a:r>
              <a:rPr lang="es-ES" sz="2000" b="1" dirty="0">
                <a:solidFill>
                  <a:schemeClr val="bg2">
                    <a:lumMod val="10000"/>
                  </a:schemeClr>
                </a:solidFill>
                <a:latin typeface="Open Sans" pitchFamily="2" charset="0"/>
                <a:ea typeface="Open Sans" pitchFamily="2" charset="0"/>
                <a:cs typeface="Open Sans" pitchFamily="2" charset="0"/>
              </a:rPr>
              <a:t>Nacimiento y crecimientos de organizaciones internacionales humanitarias </a:t>
            </a:r>
            <a:r>
              <a:rPr lang="es-ES" sz="2000" dirty="0">
                <a:solidFill>
                  <a:schemeClr val="bg2">
                    <a:lumMod val="10000"/>
                  </a:schemeClr>
                </a:solidFill>
                <a:latin typeface="Open Sans" pitchFamily="2" charset="0"/>
                <a:ea typeface="Open Sans" pitchFamily="2" charset="0"/>
                <a:cs typeface="Open Sans" pitchFamily="2" charset="0"/>
              </a:rPr>
              <a:t>contribuyeron a su expansión.</a:t>
            </a:r>
          </a:p>
          <a:p>
            <a:pPr>
              <a:buFont typeface="Arial" panose="020B0604020202020204" pitchFamily="34" charset="0"/>
              <a:buChar char="•"/>
            </a:pPr>
            <a:endParaRPr lang="es-ES" sz="2000" dirty="0">
              <a:solidFill>
                <a:schemeClr val="bg2">
                  <a:lumMod val="10000"/>
                </a:schemeClr>
              </a:solidFill>
              <a:latin typeface="Open Sans" pitchFamily="2" charset="0"/>
              <a:ea typeface="Open Sans" pitchFamily="2" charset="0"/>
              <a:cs typeface="Open Sans" pitchFamily="2" charset="0"/>
            </a:endParaRPr>
          </a:p>
          <a:p>
            <a:pPr>
              <a:buFont typeface="Arial" panose="020B0604020202020204" pitchFamily="34" charset="0"/>
              <a:buChar char="•"/>
            </a:pPr>
            <a:r>
              <a:rPr lang="es-ES" sz="2000" b="1" dirty="0">
                <a:solidFill>
                  <a:schemeClr val="bg2">
                    <a:lumMod val="10000"/>
                  </a:schemeClr>
                </a:solidFill>
                <a:latin typeface="Open Sans" pitchFamily="2" charset="0"/>
                <a:ea typeface="Open Sans" pitchFamily="2" charset="0"/>
                <a:cs typeface="Open Sans" pitchFamily="2" charset="0"/>
              </a:rPr>
              <a:t>Ampliación de objetivos</a:t>
            </a:r>
            <a:r>
              <a:rPr lang="es-ES" sz="2000" dirty="0">
                <a:solidFill>
                  <a:schemeClr val="bg2">
                    <a:lumMod val="10000"/>
                  </a:schemeClr>
                </a:solidFill>
                <a:latin typeface="Open Sans" pitchFamily="2" charset="0"/>
                <a:ea typeface="Open Sans" pitchFamily="2" charset="0"/>
                <a:cs typeface="Open Sans" pitchFamily="2" charset="0"/>
              </a:rPr>
              <a:t>: Ampliación para la sensibilización, negociación, comunicación y acuerdos formales para garantizar el acceso humanitario y la protección de los derechos humanos, derecho internacional humanitario</a:t>
            </a:r>
          </a:p>
        </p:txBody>
      </p:sp>
      <p:pic>
        <p:nvPicPr>
          <p:cNvPr id="6" name="Picture 4" descr="Logo&#10;&#10;Description automatically generated">
            <a:extLst>
              <a:ext uri="{FF2B5EF4-FFF2-40B4-BE49-F238E27FC236}">
                <a16:creationId xmlns:a16="http://schemas.microsoft.com/office/drawing/2014/main" id="{A3AB2FD4-6434-302D-3DCF-6366DEEAA458}"/>
              </a:ext>
            </a:extLst>
          </p:cNvPr>
          <p:cNvPicPr>
            <a:picLocks noChangeAspect="1"/>
          </p:cNvPicPr>
          <p:nvPr/>
        </p:nvPicPr>
        <p:blipFill>
          <a:blip r:embed="rId3"/>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1461553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03666E-A406-15C3-1063-6301D94A2FCC}"/>
              </a:ext>
            </a:extLst>
          </p:cNvPr>
          <p:cNvPicPr>
            <a:picLocks noChangeAspect="1"/>
          </p:cNvPicPr>
          <p:nvPr/>
        </p:nvPicPr>
        <p:blipFill>
          <a:blip r:embed="rId3"/>
          <a:stretch>
            <a:fillRect/>
          </a:stretch>
        </p:blipFill>
        <p:spPr>
          <a:xfrm>
            <a:off x="610876" y="372633"/>
            <a:ext cx="10970248" cy="4192233"/>
          </a:xfrm>
          <a:prstGeom prst="rect">
            <a:avLst/>
          </a:prstGeom>
        </p:spPr>
      </p:pic>
      <p:pic>
        <p:nvPicPr>
          <p:cNvPr id="6" name="Picture 5">
            <a:extLst>
              <a:ext uri="{FF2B5EF4-FFF2-40B4-BE49-F238E27FC236}">
                <a16:creationId xmlns:a16="http://schemas.microsoft.com/office/drawing/2014/main" id="{D6E66F41-85CE-5503-116E-645B7BB6BA66}"/>
              </a:ext>
            </a:extLst>
          </p:cNvPr>
          <p:cNvPicPr>
            <a:picLocks noChangeAspect="1"/>
          </p:cNvPicPr>
          <p:nvPr/>
        </p:nvPicPr>
        <p:blipFill>
          <a:blip r:embed="rId4"/>
          <a:stretch>
            <a:fillRect/>
          </a:stretch>
        </p:blipFill>
        <p:spPr>
          <a:xfrm>
            <a:off x="523792" y="4197277"/>
            <a:ext cx="9180491" cy="2214408"/>
          </a:xfrm>
          <a:prstGeom prst="rect">
            <a:avLst/>
          </a:prstGeom>
        </p:spPr>
      </p:pic>
      <p:pic>
        <p:nvPicPr>
          <p:cNvPr id="7" name="Picture 6">
            <a:extLst>
              <a:ext uri="{FF2B5EF4-FFF2-40B4-BE49-F238E27FC236}">
                <a16:creationId xmlns:a16="http://schemas.microsoft.com/office/drawing/2014/main" id="{3B29879C-C062-E8B6-29BC-C52B3B359E4E}"/>
              </a:ext>
            </a:extLst>
          </p:cNvPr>
          <p:cNvPicPr>
            <a:picLocks noChangeAspect="1"/>
          </p:cNvPicPr>
          <p:nvPr/>
        </p:nvPicPr>
        <p:blipFill rotWithShape="1">
          <a:blip r:embed="rId5"/>
          <a:srcRect r="36650" b="18617"/>
          <a:stretch/>
        </p:blipFill>
        <p:spPr>
          <a:xfrm>
            <a:off x="8809406" y="4197277"/>
            <a:ext cx="1789757" cy="1637298"/>
          </a:xfrm>
          <a:prstGeom prst="rect">
            <a:avLst/>
          </a:prstGeom>
        </p:spPr>
      </p:pic>
    </p:spTree>
    <p:extLst>
      <p:ext uri="{BB962C8B-B14F-4D97-AF65-F5344CB8AC3E}">
        <p14:creationId xmlns:p14="http://schemas.microsoft.com/office/powerpoint/2010/main" val="1459295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26618A5-482B-CEC9-9DE6-477722EA0E68}"/>
              </a:ext>
            </a:extLst>
          </p:cNvPr>
          <p:cNvGraphicFramePr/>
          <p:nvPr>
            <p:extLst>
              <p:ext uri="{D42A27DB-BD31-4B8C-83A1-F6EECF244321}">
                <p14:modId xmlns:p14="http://schemas.microsoft.com/office/powerpoint/2010/main" val="362977077"/>
              </p:ext>
            </p:extLst>
          </p:nvPr>
        </p:nvGraphicFramePr>
        <p:xfrm>
          <a:off x="3581817" y="736980"/>
          <a:ext cx="8810350" cy="53465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1">
            <a:extLst>
              <a:ext uri="{FF2B5EF4-FFF2-40B4-BE49-F238E27FC236}">
                <a16:creationId xmlns:a16="http://schemas.microsoft.com/office/drawing/2014/main" id="{0BFC9A21-9F38-0422-0268-950E51E284C2}"/>
              </a:ext>
            </a:extLst>
          </p:cNvPr>
          <p:cNvSpPr txBox="1">
            <a:spLocks/>
          </p:cNvSpPr>
          <p:nvPr/>
        </p:nvSpPr>
        <p:spPr>
          <a:xfrm>
            <a:off x="816610" y="464184"/>
            <a:ext cx="3400548" cy="23416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ct val="100000"/>
              </a:lnSpc>
              <a:spcAft>
                <a:spcPts val="3000"/>
              </a:spcAft>
            </a:pPr>
            <a:r>
              <a:rPr lang="en-GB" sz="3600" b="1" dirty="0" err="1">
                <a:solidFill>
                  <a:srgbClr val="011E41"/>
                </a:solidFill>
                <a:latin typeface="Montserrat Bold" panose="00000800000000000000" pitchFamily="2" charset="0"/>
              </a:rPr>
              <a:t>Diplomacia</a:t>
            </a:r>
            <a:r>
              <a:rPr lang="en-GB" sz="3600" b="1" dirty="0">
                <a:solidFill>
                  <a:srgbClr val="011E41"/>
                </a:solidFill>
                <a:latin typeface="Montserrat Bold" panose="00000800000000000000" pitchFamily="2" charset="0"/>
              </a:rPr>
              <a:t> </a:t>
            </a:r>
            <a:r>
              <a:rPr lang="en-GB" sz="3600" b="1" dirty="0" err="1">
                <a:solidFill>
                  <a:srgbClr val="011E41"/>
                </a:solidFill>
                <a:latin typeface="Montserrat Bold" panose="00000800000000000000" pitchFamily="2" charset="0"/>
              </a:rPr>
              <a:t>Humanitaria</a:t>
            </a:r>
            <a:r>
              <a:rPr lang="en-GB" sz="3600" b="1" dirty="0">
                <a:solidFill>
                  <a:srgbClr val="011E41"/>
                </a:solidFill>
                <a:latin typeface="Montserrat Bold" panose="00000800000000000000" pitchFamily="2" charset="0"/>
              </a:rPr>
              <a:t>:</a:t>
            </a:r>
          </a:p>
          <a:p>
            <a:pPr>
              <a:lnSpc>
                <a:spcPts val="2820"/>
              </a:lnSpc>
              <a:spcAft>
                <a:spcPts val="3000"/>
              </a:spcAft>
            </a:pPr>
            <a:endParaRPr lang="en-GB" sz="2800" b="1" dirty="0">
              <a:solidFill>
                <a:srgbClr val="FF8200"/>
              </a:solidFill>
              <a:latin typeface="Montserrat SemiBold" pitchFamily="2" charset="77"/>
            </a:endParaRPr>
          </a:p>
        </p:txBody>
      </p:sp>
      <p:sp>
        <p:nvSpPr>
          <p:cNvPr id="12" name="Title 1">
            <a:extLst>
              <a:ext uri="{FF2B5EF4-FFF2-40B4-BE49-F238E27FC236}">
                <a16:creationId xmlns:a16="http://schemas.microsoft.com/office/drawing/2014/main" id="{041A5A75-C96C-1FE4-6BAD-A6502CDBECEF}"/>
              </a:ext>
            </a:extLst>
          </p:cNvPr>
          <p:cNvSpPr txBox="1">
            <a:spLocks/>
          </p:cNvSpPr>
          <p:nvPr/>
        </p:nvSpPr>
        <p:spPr>
          <a:xfrm>
            <a:off x="816610" y="1988068"/>
            <a:ext cx="3332430" cy="10905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2000" b="1" dirty="0" err="1">
                <a:solidFill>
                  <a:srgbClr val="FF0000"/>
                </a:solidFill>
                <a:latin typeface="Montserrat SemiBold" pitchFamily="2" charset="77"/>
              </a:rPr>
              <a:t>Elementos</a:t>
            </a:r>
            <a:r>
              <a:rPr lang="en-GB" sz="2000" b="1" dirty="0">
                <a:solidFill>
                  <a:srgbClr val="FF0000"/>
                </a:solidFill>
                <a:latin typeface="Montserrat SemiBold" pitchFamily="2" charset="77"/>
              </a:rPr>
              <a:t> para </a:t>
            </a:r>
            <a:r>
              <a:rPr lang="en-GB" sz="2000" b="1" dirty="0" err="1">
                <a:solidFill>
                  <a:srgbClr val="FF0000"/>
                </a:solidFill>
                <a:latin typeface="Montserrat SemiBold" pitchFamily="2" charset="77"/>
              </a:rPr>
              <a:t>una</a:t>
            </a:r>
            <a:r>
              <a:rPr lang="en-GB" sz="2000" b="1" dirty="0">
                <a:solidFill>
                  <a:srgbClr val="FF0000"/>
                </a:solidFill>
                <a:latin typeface="Montserrat SemiBold" pitchFamily="2" charset="77"/>
              </a:rPr>
              <a:t> </a:t>
            </a:r>
            <a:r>
              <a:rPr lang="en-GB" sz="2000" b="1" dirty="0" err="1">
                <a:solidFill>
                  <a:srgbClr val="FF0000"/>
                </a:solidFill>
                <a:latin typeface="Montserrat SemiBold" pitchFamily="2" charset="77"/>
              </a:rPr>
              <a:t>evaluación</a:t>
            </a:r>
            <a:r>
              <a:rPr lang="en-GB" sz="2000" b="1" dirty="0">
                <a:solidFill>
                  <a:srgbClr val="FF0000"/>
                </a:solidFill>
                <a:latin typeface="Montserrat SemiBold" pitchFamily="2" charset="77"/>
              </a:rPr>
              <a:t> de DH </a:t>
            </a:r>
          </a:p>
        </p:txBody>
      </p:sp>
      <p:sp>
        <p:nvSpPr>
          <p:cNvPr id="16" name="Oval 15">
            <a:extLst>
              <a:ext uri="{FF2B5EF4-FFF2-40B4-BE49-F238E27FC236}">
                <a16:creationId xmlns:a16="http://schemas.microsoft.com/office/drawing/2014/main" id="{39C4E00B-5DDB-05A5-9B4E-DC45B344DBA9}"/>
              </a:ext>
            </a:extLst>
          </p:cNvPr>
          <p:cNvSpPr/>
          <p:nvPr/>
        </p:nvSpPr>
        <p:spPr>
          <a:xfrm>
            <a:off x="6888372" y="2296885"/>
            <a:ext cx="2172943" cy="2264229"/>
          </a:xfrm>
          <a:prstGeom prst="ellipse">
            <a:avLst/>
          </a:prstGeom>
          <a:solidFill>
            <a:srgbClr val="011E4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solidFill>
                <a:srgbClr val="011E41"/>
              </a:solidFill>
            </a:endParaRPr>
          </a:p>
        </p:txBody>
      </p:sp>
      <p:sp>
        <p:nvSpPr>
          <p:cNvPr id="5" name="TextBox 4">
            <a:extLst>
              <a:ext uri="{FF2B5EF4-FFF2-40B4-BE49-F238E27FC236}">
                <a16:creationId xmlns:a16="http://schemas.microsoft.com/office/drawing/2014/main" id="{329B2017-CDBB-11F2-FF8B-0DDAFA87020A}"/>
              </a:ext>
            </a:extLst>
          </p:cNvPr>
          <p:cNvSpPr txBox="1"/>
          <p:nvPr/>
        </p:nvSpPr>
        <p:spPr>
          <a:xfrm>
            <a:off x="6935257" y="2828834"/>
            <a:ext cx="2079171" cy="1200329"/>
          </a:xfrm>
          <a:prstGeom prst="rect">
            <a:avLst/>
          </a:prstGeom>
          <a:noFill/>
        </p:spPr>
        <p:txBody>
          <a:bodyPr wrap="square" rtlCol="0">
            <a:spAutoFit/>
          </a:bodyPr>
          <a:lstStyle/>
          <a:p>
            <a:pPr algn="ctr"/>
            <a:r>
              <a:rPr lang="es-419" b="1" dirty="0">
                <a:solidFill>
                  <a:schemeClr val="bg1"/>
                </a:solidFill>
              </a:rPr>
              <a:t>Impacto humanitario para las personas en vulnerabilidad</a:t>
            </a:r>
          </a:p>
        </p:txBody>
      </p:sp>
    </p:spTree>
    <p:extLst>
      <p:ext uri="{BB962C8B-B14F-4D97-AF65-F5344CB8AC3E}">
        <p14:creationId xmlns:p14="http://schemas.microsoft.com/office/powerpoint/2010/main" val="1291272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7A6A2-52FC-4BB0-F600-56CE928EFED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D841CD3-B1DA-6484-FDE0-036C05B2895C}"/>
              </a:ext>
            </a:extLst>
          </p:cNvPr>
          <p:cNvSpPr>
            <a:spLocks noGrp="1"/>
          </p:cNvSpPr>
          <p:nvPr>
            <p:ph type="body" idx="1"/>
          </p:nvPr>
        </p:nvSpPr>
        <p:spPr>
          <a:xfrm>
            <a:off x="504670" y="1707676"/>
            <a:ext cx="11182660" cy="3874255"/>
          </a:xfrm>
        </p:spPr>
        <p:txBody>
          <a:bodyPr numCol="1">
            <a:noAutofit/>
          </a:bodyPr>
          <a:lstStyle/>
          <a:p>
            <a:pPr>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pPr>
              <a:lnSpc>
                <a:spcPct val="120000"/>
              </a:lnSpc>
              <a:spcBef>
                <a:spcPts val="0"/>
              </a:spcBef>
              <a:spcAft>
                <a:spcPts val="400"/>
              </a:spcAft>
            </a:pPr>
            <a:r>
              <a:rPr lang="es-ES" sz="2000" dirty="0">
                <a:solidFill>
                  <a:schemeClr val="tx1">
                    <a:lumMod val="95000"/>
                    <a:lumOff val="5000"/>
                  </a:schemeClr>
                </a:solidFill>
                <a:latin typeface="Open Sans" pitchFamily="2" charset="0"/>
                <a:ea typeface="Open Sans" pitchFamily="2" charset="0"/>
                <a:cs typeface="Open Sans" pitchFamily="2" charset="0"/>
              </a:rPr>
              <a:t>1. una polarización política y social cada vez mayor;</a:t>
            </a:r>
          </a:p>
          <a:p>
            <a:pPr>
              <a:lnSpc>
                <a:spcPct val="120000"/>
              </a:lnSpc>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pPr>
              <a:lnSpc>
                <a:spcPct val="120000"/>
              </a:lnSpc>
              <a:spcBef>
                <a:spcPts val="0"/>
              </a:spcBef>
              <a:spcAft>
                <a:spcPts val="400"/>
              </a:spcAft>
            </a:pPr>
            <a:r>
              <a:rPr lang="es-ES" sz="2000" dirty="0">
                <a:solidFill>
                  <a:schemeClr val="tx1">
                    <a:lumMod val="95000"/>
                    <a:lumOff val="5000"/>
                  </a:schemeClr>
                </a:solidFill>
                <a:latin typeface="Open Sans" pitchFamily="2" charset="0"/>
                <a:ea typeface="Open Sans" pitchFamily="2" charset="0"/>
                <a:cs typeface="Open Sans" pitchFamily="2" charset="0"/>
              </a:rPr>
              <a:t>2. la politización de la asistencia;</a:t>
            </a:r>
          </a:p>
          <a:p>
            <a:pPr>
              <a:lnSpc>
                <a:spcPct val="120000"/>
              </a:lnSpc>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pPr>
              <a:lnSpc>
                <a:spcPct val="120000"/>
              </a:lnSpc>
              <a:spcBef>
                <a:spcPts val="0"/>
              </a:spcBef>
              <a:spcAft>
                <a:spcPts val="400"/>
              </a:spcAft>
            </a:pPr>
            <a:r>
              <a:rPr lang="es-ES" sz="2000" dirty="0">
                <a:solidFill>
                  <a:schemeClr val="tx1">
                    <a:lumMod val="95000"/>
                    <a:lumOff val="5000"/>
                  </a:schemeClr>
                </a:solidFill>
                <a:latin typeface="Open Sans" pitchFamily="2" charset="0"/>
                <a:ea typeface="Open Sans" pitchFamily="2" charset="0"/>
                <a:cs typeface="Open Sans" pitchFamily="2" charset="0"/>
              </a:rPr>
              <a:t>3. la falsa caracterización de los principios humanitarios de imparcialidad y neutralidad como criterios que favorecen los intereses de un adversario;</a:t>
            </a:r>
          </a:p>
          <a:p>
            <a:pPr>
              <a:lnSpc>
                <a:spcPct val="120000"/>
              </a:lnSpc>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pPr>
              <a:lnSpc>
                <a:spcPct val="120000"/>
              </a:lnSpc>
              <a:spcBef>
                <a:spcPts val="0"/>
              </a:spcBef>
              <a:spcAft>
                <a:spcPts val="400"/>
              </a:spcAft>
            </a:pPr>
            <a:r>
              <a:rPr lang="es-ES" sz="2000" dirty="0">
                <a:solidFill>
                  <a:schemeClr val="tx1">
                    <a:lumMod val="95000"/>
                    <a:lumOff val="5000"/>
                  </a:schemeClr>
                </a:solidFill>
                <a:latin typeface="Open Sans" pitchFamily="2" charset="0"/>
                <a:ea typeface="Open Sans" pitchFamily="2" charset="0"/>
                <a:cs typeface="Open Sans" pitchFamily="2" charset="0"/>
              </a:rPr>
              <a:t>4. la necesidad de una mayor comprensión y apoyo con respecto a la independencia de las Sociedades Nacionales de la Cruz Roja y de la Media Luna Roja (Sociedades Nacionales); </a:t>
            </a:r>
          </a:p>
          <a:p>
            <a:pPr>
              <a:spcBef>
                <a:spcPts val="0"/>
              </a:spcBef>
              <a:spcAft>
                <a:spcPts val="200"/>
              </a:spcAft>
            </a:pPr>
            <a:endParaRPr lang="es-MX" sz="2000" dirty="0">
              <a:solidFill>
                <a:schemeClr val="tx1">
                  <a:lumMod val="95000"/>
                  <a:lumOff val="5000"/>
                </a:schemeClr>
              </a:solidFill>
              <a:latin typeface="Open Sans" pitchFamily="2" charset="0"/>
              <a:ea typeface="Open Sans" pitchFamily="2" charset="0"/>
              <a:cs typeface="Open Sans" pitchFamily="2" charset="0"/>
            </a:endParaRPr>
          </a:p>
        </p:txBody>
      </p:sp>
      <p:sp>
        <p:nvSpPr>
          <p:cNvPr id="4" name="Title 1">
            <a:extLst>
              <a:ext uri="{FF2B5EF4-FFF2-40B4-BE49-F238E27FC236}">
                <a16:creationId xmlns:a16="http://schemas.microsoft.com/office/drawing/2014/main" id="{53021F72-8239-B9A9-2B5B-893EF4C73629}"/>
              </a:ext>
            </a:extLst>
          </p:cNvPr>
          <p:cNvSpPr txBox="1">
            <a:spLocks/>
          </p:cNvSpPr>
          <p:nvPr/>
        </p:nvSpPr>
        <p:spPr>
          <a:xfrm>
            <a:off x="504670" y="518457"/>
            <a:ext cx="10161905" cy="118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solidFill>
                  <a:srgbClr val="011E41"/>
                </a:solidFill>
                <a:latin typeface="Montserrat Bold" panose="00000800000000000000" pitchFamily="2" charset="0"/>
              </a:rPr>
              <a:t>Diplomacia</a:t>
            </a:r>
            <a:r>
              <a:rPr lang="en-GB" sz="3200" b="1" dirty="0">
                <a:solidFill>
                  <a:srgbClr val="011E41"/>
                </a:solidFill>
                <a:latin typeface="Montserrat Bold" panose="00000800000000000000" pitchFamily="2" charset="0"/>
              </a:rPr>
              <a:t> </a:t>
            </a:r>
            <a:r>
              <a:rPr lang="en-GB" sz="3200" b="1" dirty="0" err="1">
                <a:solidFill>
                  <a:srgbClr val="011E41"/>
                </a:solidFill>
                <a:latin typeface="Montserrat Bold" panose="00000800000000000000" pitchFamily="2" charset="0"/>
              </a:rPr>
              <a:t>Humanitaria</a:t>
            </a:r>
            <a:r>
              <a:rPr lang="en-GB" sz="3200" b="1" dirty="0">
                <a:solidFill>
                  <a:srgbClr val="011E41"/>
                </a:solidFill>
                <a:latin typeface="Montserrat Bold" panose="00000800000000000000" pitchFamily="2" charset="0"/>
              </a:rPr>
              <a:t>: </a:t>
            </a:r>
            <a:r>
              <a:rPr lang="en-GB" sz="3200" b="1" dirty="0" err="1">
                <a:solidFill>
                  <a:srgbClr val="FF0000"/>
                </a:solidFill>
                <a:latin typeface="Montserrat SemiBold" pitchFamily="2" charset="0"/>
              </a:rPr>
              <a:t>Contexto</a:t>
            </a:r>
            <a:r>
              <a:rPr lang="en-GB" sz="3200" b="1" dirty="0">
                <a:solidFill>
                  <a:srgbClr val="FF0000"/>
                </a:solidFill>
                <a:latin typeface="Montserrat SemiBold" pitchFamily="2" charset="0"/>
              </a:rPr>
              <a:t> actual</a:t>
            </a:r>
          </a:p>
        </p:txBody>
      </p:sp>
      <p:pic>
        <p:nvPicPr>
          <p:cNvPr id="2" name="Picture 4" descr="Logo&#10;&#10;Description automatically generated">
            <a:extLst>
              <a:ext uri="{FF2B5EF4-FFF2-40B4-BE49-F238E27FC236}">
                <a16:creationId xmlns:a16="http://schemas.microsoft.com/office/drawing/2014/main" id="{97E4136B-AE9C-102D-6E5F-8800F517AD27}"/>
              </a:ext>
            </a:extLst>
          </p:cNvPr>
          <p:cNvPicPr>
            <a:picLocks noChangeAspect="1"/>
          </p:cNvPicPr>
          <p:nvPr/>
        </p:nvPicPr>
        <p:blipFill>
          <a:blip r:embed="rId3"/>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755860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60EF37-B2BE-96DA-9E38-59813A57913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FB59825-849E-088D-F1DC-3C6E097AD95F}"/>
              </a:ext>
            </a:extLst>
          </p:cNvPr>
          <p:cNvSpPr>
            <a:spLocks noGrp="1"/>
          </p:cNvSpPr>
          <p:nvPr>
            <p:ph type="body" idx="1"/>
          </p:nvPr>
        </p:nvSpPr>
        <p:spPr>
          <a:xfrm>
            <a:off x="504670" y="1528548"/>
            <a:ext cx="11182660" cy="2456597"/>
          </a:xfrm>
        </p:spPr>
        <p:txBody>
          <a:bodyPr numCol="1">
            <a:noAutofit/>
          </a:bodyPr>
          <a:lstStyle/>
          <a:p>
            <a:pPr>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pPr>
              <a:lnSpc>
                <a:spcPct val="120000"/>
              </a:lnSpc>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pPr>
              <a:lnSpc>
                <a:spcPct val="120000"/>
              </a:lnSpc>
              <a:spcBef>
                <a:spcPts val="0"/>
              </a:spcBef>
              <a:spcAft>
                <a:spcPts val="400"/>
              </a:spcAft>
            </a:pPr>
            <a:r>
              <a:rPr lang="es-ES" sz="2000" dirty="0">
                <a:solidFill>
                  <a:schemeClr val="tx1">
                    <a:lumMod val="95000"/>
                    <a:lumOff val="5000"/>
                  </a:schemeClr>
                </a:solidFill>
                <a:latin typeface="Open Sans" pitchFamily="2" charset="0"/>
                <a:ea typeface="Open Sans" pitchFamily="2" charset="0"/>
                <a:cs typeface="Open Sans" pitchFamily="2" charset="0"/>
              </a:rPr>
              <a:t>5. el uso de un lenguaje y un discurso deshumanizantes que imperan en muchos conflictos armados, otras situaciones de violencia y otras emergencias, en especial, cuando son empleados por personas en posiciones de autoridad, lo que contribuye a que se genere un entorno peligroso para las personas afectadas y los actores humanitarios neutrales e imparciales que les prestan asistencia, además de propiciar que se cometan violaciones del derecho internacional humanitario, del derecho internacional de los derechos humanos y de los principios humanitarios elementales;</a:t>
            </a:r>
          </a:p>
          <a:p>
            <a:pPr>
              <a:spcBef>
                <a:spcPts val="0"/>
              </a:spcBef>
              <a:spcAft>
                <a:spcPts val="200"/>
              </a:spcAft>
            </a:pPr>
            <a:endParaRPr lang="es-MX" sz="2000" dirty="0">
              <a:solidFill>
                <a:schemeClr val="tx1">
                  <a:lumMod val="95000"/>
                  <a:lumOff val="5000"/>
                </a:schemeClr>
              </a:solidFill>
              <a:latin typeface="Open Sans" pitchFamily="2" charset="0"/>
              <a:ea typeface="Open Sans" pitchFamily="2" charset="0"/>
              <a:cs typeface="Open Sans" pitchFamily="2" charset="0"/>
            </a:endParaRPr>
          </a:p>
        </p:txBody>
      </p:sp>
      <p:sp>
        <p:nvSpPr>
          <p:cNvPr id="4" name="Title 1">
            <a:extLst>
              <a:ext uri="{FF2B5EF4-FFF2-40B4-BE49-F238E27FC236}">
                <a16:creationId xmlns:a16="http://schemas.microsoft.com/office/drawing/2014/main" id="{A18F47D3-F6D2-34C3-1931-F6D66C94DC91}"/>
              </a:ext>
            </a:extLst>
          </p:cNvPr>
          <p:cNvSpPr txBox="1">
            <a:spLocks/>
          </p:cNvSpPr>
          <p:nvPr/>
        </p:nvSpPr>
        <p:spPr>
          <a:xfrm>
            <a:off x="504670" y="518457"/>
            <a:ext cx="10161905" cy="118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solidFill>
                  <a:srgbClr val="011E41"/>
                </a:solidFill>
                <a:latin typeface="Montserrat Bold" panose="00000800000000000000" pitchFamily="2" charset="0"/>
              </a:rPr>
              <a:t>Diplomacia</a:t>
            </a:r>
            <a:r>
              <a:rPr lang="en-GB" sz="3200" b="1" dirty="0">
                <a:solidFill>
                  <a:srgbClr val="011E41"/>
                </a:solidFill>
                <a:latin typeface="Montserrat Bold" panose="00000800000000000000" pitchFamily="2" charset="0"/>
              </a:rPr>
              <a:t> </a:t>
            </a:r>
            <a:r>
              <a:rPr lang="en-GB" sz="3200" b="1" dirty="0" err="1">
                <a:solidFill>
                  <a:srgbClr val="011E41"/>
                </a:solidFill>
                <a:latin typeface="Montserrat Bold" panose="00000800000000000000" pitchFamily="2" charset="0"/>
              </a:rPr>
              <a:t>Humanitaria</a:t>
            </a:r>
            <a:r>
              <a:rPr lang="en-GB" sz="3200" b="1" dirty="0">
                <a:solidFill>
                  <a:srgbClr val="011E41"/>
                </a:solidFill>
                <a:latin typeface="Montserrat Bold" panose="00000800000000000000" pitchFamily="2" charset="0"/>
              </a:rPr>
              <a:t>: </a:t>
            </a:r>
            <a:r>
              <a:rPr lang="en-GB" sz="3200" b="1" dirty="0" err="1">
                <a:solidFill>
                  <a:srgbClr val="FF0000"/>
                </a:solidFill>
                <a:latin typeface="Montserrat SemiBold" pitchFamily="2" charset="0"/>
              </a:rPr>
              <a:t>Contexto</a:t>
            </a:r>
            <a:r>
              <a:rPr lang="en-GB" sz="3200" b="1" dirty="0">
                <a:solidFill>
                  <a:srgbClr val="FF0000"/>
                </a:solidFill>
                <a:latin typeface="Montserrat SemiBold" pitchFamily="2" charset="0"/>
              </a:rPr>
              <a:t> actual</a:t>
            </a:r>
          </a:p>
        </p:txBody>
      </p:sp>
      <p:pic>
        <p:nvPicPr>
          <p:cNvPr id="2" name="Picture 4" descr="Logo&#10;&#10;Description automatically generated">
            <a:extLst>
              <a:ext uri="{FF2B5EF4-FFF2-40B4-BE49-F238E27FC236}">
                <a16:creationId xmlns:a16="http://schemas.microsoft.com/office/drawing/2014/main" id="{251B7FE8-09DE-8F9F-36DB-048B04D0DFB6}"/>
              </a:ext>
            </a:extLst>
          </p:cNvPr>
          <p:cNvPicPr>
            <a:picLocks noChangeAspect="1"/>
          </p:cNvPicPr>
          <p:nvPr/>
        </p:nvPicPr>
        <p:blipFill>
          <a:blip r:embed="rId3"/>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1771889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DDD895-0ECE-45AD-3A8D-65DFC16B216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785AADA-E0C3-13BA-E22C-3779B18D916F}"/>
              </a:ext>
            </a:extLst>
          </p:cNvPr>
          <p:cNvSpPr>
            <a:spLocks noGrp="1"/>
          </p:cNvSpPr>
          <p:nvPr>
            <p:ph type="body" idx="1"/>
          </p:nvPr>
        </p:nvSpPr>
        <p:spPr>
          <a:xfrm>
            <a:off x="533889" y="1992573"/>
            <a:ext cx="10796676" cy="3466532"/>
          </a:xfrm>
        </p:spPr>
        <p:txBody>
          <a:bodyPr numCol="1">
            <a:normAutofit lnSpcReduction="10000"/>
          </a:bodyPr>
          <a:lstStyle/>
          <a:p>
            <a:pPr>
              <a:spcBef>
                <a:spcPts val="0"/>
              </a:spcBef>
              <a:spcAft>
                <a:spcPts val="400"/>
              </a:spcAft>
            </a:pPr>
            <a:endParaRPr lang="es-ES" sz="2000" dirty="0">
              <a:solidFill>
                <a:schemeClr val="tx1">
                  <a:lumMod val="95000"/>
                  <a:lumOff val="5000"/>
                </a:schemeClr>
              </a:solidFill>
              <a:latin typeface="Open Sans" pitchFamily="2" charset="0"/>
              <a:ea typeface="Open Sans" pitchFamily="2" charset="0"/>
              <a:cs typeface="Open Sans" pitchFamily="2" charset="0"/>
            </a:endParaRPr>
          </a:p>
          <a:p>
            <a:r>
              <a:rPr lang="es-ES" sz="2000" dirty="0">
                <a:solidFill>
                  <a:schemeClr val="tx1">
                    <a:lumMod val="95000"/>
                    <a:lumOff val="5000"/>
                  </a:schemeClr>
                </a:solidFill>
              </a:rPr>
              <a:t>6. restricciones a la financiación de los actores humanitarios que realizan una labor basada en principios, así como a su acceso a las personas afectadas;</a:t>
            </a:r>
          </a:p>
          <a:p>
            <a:r>
              <a:rPr lang="es-ES" sz="2000" dirty="0">
                <a:solidFill>
                  <a:schemeClr val="tx1">
                    <a:lumMod val="95000"/>
                    <a:lumOff val="5000"/>
                  </a:schemeClr>
                </a:solidFill>
              </a:rPr>
              <a:t>7. restricciones que son el resultado de sanciones y medidas contra el terrorismo que impiden a los actores humanitarios trabajar con arreglo a los principios humanitarios y el derecho internacional humanitario;</a:t>
            </a:r>
          </a:p>
          <a:p>
            <a:r>
              <a:rPr lang="es-ES" sz="2000" dirty="0">
                <a:solidFill>
                  <a:schemeClr val="tx1">
                    <a:lumMod val="95000"/>
                    <a:lumOff val="5000"/>
                  </a:schemeClr>
                </a:solidFill>
              </a:rPr>
              <a:t>8. la propagación, por medio de las redes sociales y de otros canales, de información errónea y desinformación que ponen en peligro a los trabajadores humanitarios y a las personas a las que ayudan;</a:t>
            </a:r>
          </a:p>
          <a:p>
            <a:r>
              <a:rPr lang="es-ES" sz="2000" dirty="0">
                <a:solidFill>
                  <a:schemeClr val="tx1">
                    <a:lumMod val="95000"/>
                    <a:lumOff val="5000"/>
                  </a:schemeClr>
                </a:solidFill>
              </a:rPr>
              <a:t>9. la persistencia de amenazas y actos de violencia contra voluntarios y trabajadores humanitarios.</a:t>
            </a:r>
          </a:p>
          <a:p>
            <a:pPr>
              <a:lnSpc>
                <a:spcPct val="120000"/>
              </a:lnSpc>
              <a:spcBef>
                <a:spcPts val="0"/>
              </a:spcBef>
              <a:spcAft>
                <a:spcPts val="400"/>
              </a:spcAft>
            </a:pPr>
            <a:endParaRPr lang="es-MX" sz="2000" dirty="0">
              <a:solidFill>
                <a:schemeClr val="tx1">
                  <a:lumMod val="95000"/>
                  <a:lumOff val="5000"/>
                </a:schemeClr>
              </a:solidFill>
              <a:latin typeface="Open Sans" pitchFamily="2" charset="0"/>
              <a:ea typeface="Open Sans" pitchFamily="2" charset="0"/>
              <a:cs typeface="Open Sans" pitchFamily="2" charset="0"/>
            </a:endParaRPr>
          </a:p>
        </p:txBody>
      </p:sp>
      <p:sp>
        <p:nvSpPr>
          <p:cNvPr id="4" name="Title 1">
            <a:extLst>
              <a:ext uri="{FF2B5EF4-FFF2-40B4-BE49-F238E27FC236}">
                <a16:creationId xmlns:a16="http://schemas.microsoft.com/office/drawing/2014/main" id="{A8A15300-D3AC-F8F7-09F1-25A1F4DD4169}"/>
              </a:ext>
            </a:extLst>
          </p:cNvPr>
          <p:cNvSpPr txBox="1">
            <a:spLocks/>
          </p:cNvSpPr>
          <p:nvPr/>
        </p:nvSpPr>
        <p:spPr>
          <a:xfrm>
            <a:off x="533889" y="613992"/>
            <a:ext cx="10161905" cy="11892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solidFill>
                  <a:srgbClr val="011E41"/>
                </a:solidFill>
                <a:latin typeface="Montserrat Bold" panose="00000800000000000000" pitchFamily="2" charset="0"/>
              </a:rPr>
              <a:t>Diplomacia</a:t>
            </a:r>
            <a:r>
              <a:rPr lang="en-GB" sz="3200" b="1" dirty="0">
                <a:solidFill>
                  <a:srgbClr val="011E41"/>
                </a:solidFill>
                <a:latin typeface="Montserrat Bold" panose="00000800000000000000" pitchFamily="2" charset="0"/>
              </a:rPr>
              <a:t> </a:t>
            </a:r>
            <a:r>
              <a:rPr lang="en-GB" sz="3200" b="1" dirty="0" err="1">
                <a:solidFill>
                  <a:srgbClr val="011E41"/>
                </a:solidFill>
                <a:latin typeface="Montserrat Bold" panose="00000800000000000000" pitchFamily="2" charset="0"/>
              </a:rPr>
              <a:t>Humanitaria</a:t>
            </a:r>
            <a:r>
              <a:rPr lang="en-GB" sz="3200" b="1" dirty="0">
                <a:solidFill>
                  <a:srgbClr val="011E41"/>
                </a:solidFill>
                <a:latin typeface="Montserrat Bold" panose="00000800000000000000" pitchFamily="2" charset="0"/>
              </a:rPr>
              <a:t>: </a:t>
            </a:r>
            <a:r>
              <a:rPr lang="en-GB" sz="3200" b="1" dirty="0" err="1">
                <a:solidFill>
                  <a:srgbClr val="FF0000"/>
                </a:solidFill>
                <a:latin typeface="Montserrat SemiBold" pitchFamily="2" charset="0"/>
              </a:rPr>
              <a:t>Contexto</a:t>
            </a:r>
            <a:r>
              <a:rPr lang="en-GB" sz="3200" b="1" dirty="0">
                <a:solidFill>
                  <a:srgbClr val="FF0000"/>
                </a:solidFill>
                <a:latin typeface="Montserrat SemiBold" pitchFamily="2" charset="0"/>
              </a:rPr>
              <a:t> actual</a:t>
            </a:r>
          </a:p>
        </p:txBody>
      </p:sp>
      <p:pic>
        <p:nvPicPr>
          <p:cNvPr id="2" name="Picture 4" descr="Logo&#10;&#10;Description automatically generated">
            <a:extLst>
              <a:ext uri="{FF2B5EF4-FFF2-40B4-BE49-F238E27FC236}">
                <a16:creationId xmlns:a16="http://schemas.microsoft.com/office/drawing/2014/main" id="{03CF3BE2-6CF4-21D1-DA30-D54E080823D1}"/>
              </a:ext>
            </a:extLst>
          </p:cNvPr>
          <p:cNvPicPr>
            <a:picLocks noChangeAspect="1"/>
          </p:cNvPicPr>
          <p:nvPr/>
        </p:nvPicPr>
        <p:blipFill>
          <a:blip r:embed="rId3"/>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3917796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11E41"/>
        </a:solidFill>
        <a:effectLst/>
      </p:bgPr>
    </p:bg>
    <p:spTree>
      <p:nvGrpSpPr>
        <p:cNvPr id="1" name="">
          <a:extLst>
            <a:ext uri="{FF2B5EF4-FFF2-40B4-BE49-F238E27FC236}">
              <a16:creationId xmlns:a16="http://schemas.microsoft.com/office/drawing/2014/main" id="{DF063AA2-F822-C154-CAAE-31B260D3BCED}"/>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42E15470-3419-BF58-7E4C-CCDB233CB606}"/>
              </a:ext>
            </a:extLst>
          </p:cNvPr>
          <p:cNvSpPr txBox="1">
            <a:spLocks/>
          </p:cNvSpPr>
          <p:nvPr/>
        </p:nvSpPr>
        <p:spPr>
          <a:xfrm>
            <a:off x="4858603" y="4015854"/>
            <a:ext cx="6559543"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gn="r">
              <a:lnSpc>
                <a:spcPts val="2820"/>
              </a:lnSpc>
              <a:spcAft>
                <a:spcPts val="3000"/>
              </a:spcAft>
            </a:pPr>
            <a:r>
              <a:rPr lang="en-GB" sz="4000" b="1" dirty="0" err="1">
                <a:solidFill>
                  <a:schemeClr val="bg1"/>
                </a:solidFill>
                <a:latin typeface="Montserrat Bold" panose="00000800000000000000" pitchFamily="2" charset="0"/>
              </a:rPr>
              <a:t>Definición</a:t>
            </a:r>
            <a:r>
              <a:rPr lang="en-GB" sz="4000" b="1" dirty="0">
                <a:solidFill>
                  <a:schemeClr val="bg1"/>
                </a:solidFill>
                <a:latin typeface="Montserrat Bold" panose="00000800000000000000" pitchFamily="2" charset="0"/>
              </a:rPr>
              <a:t> y </a:t>
            </a:r>
            <a:r>
              <a:rPr lang="en-GB" sz="4000" b="1" dirty="0" err="1">
                <a:solidFill>
                  <a:schemeClr val="bg1"/>
                </a:solidFill>
                <a:latin typeface="Montserrat Bold" panose="00000800000000000000" pitchFamily="2" charset="0"/>
              </a:rPr>
              <a:t>elementos</a:t>
            </a:r>
            <a:endParaRPr lang="en-GB" sz="4000" b="1" dirty="0">
              <a:solidFill>
                <a:schemeClr val="bg1"/>
              </a:solidFill>
              <a:latin typeface="Montserrat Bold" panose="00000800000000000000" pitchFamily="2" charset="0"/>
            </a:endParaRPr>
          </a:p>
        </p:txBody>
      </p:sp>
      <p:pic>
        <p:nvPicPr>
          <p:cNvPr id="2" name="Picture 4" descr="Logo&#10;&#10;Description automatically generated">
            <a:extLst>
              <a:ext uri="{FF2B5EF4-FFF2-40B4-BE49-F238E27FC236}">
                <a16:creationId xmlns:a16="http://schemas.microsoft.com/office/drawing/2014/main" id="{A68EBCE7-72F0-C88A-AC2A-8574D50E5285}"/>
              </a:ext>
            </a:extLst>
          </p:cNvPr>
          <p:cNvPicPr>
            <a:picLocks noChangeAspect="1"/>
          </p:cNvPicPr>
          <p:nvPr/>
        </p:nvPicPr>
        <p:blipFill>
          <a:blip r:embed="rId2"/>
          <a:stretch>
            <a:fillRect/>
          </a:stretch>
        </p:blipFill>
        <p:spPr>
          <a:xfrm>
            <a:off x="479353" y="435195"/>
            <a:ext cx="1677965" cy="1639264"/>
          </a:xfrm>
          <a:prstGeom prst="rect">
            <a:avLst/>
          </a:prstGeom>
        </p:spPr>
      </p:pic>
    </p:spTree>
    <p:extLst>
      <p:ext uri="{BB962C8B-B14F-4D97-AF65-F5344CB8AC3E}">
        <p14:creationId xmlns:p14="http://schemas.microsoft.com/office/powerpoint/2010/main" val="3502893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BEEE6-69C2-945B-B40E-6E6B91797473}"/>
              </a:ext>
            </a:extLst>
          </p:cNvPr>
          <p:cNvSpPr txBox="1">
            <a:spLocks/>
          </p:cNvSpPr>
          <p:nvPr/>
        </p:nvSpPr>
        <p:spPr>
          <a:xfrm>
            <a:off x="729343" y="511629"/>
            <a:ext cx="5813465"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600"/>
              </a:spcAft>
            </a:pPr>
            <a:r>
              <a:rPr lang="en-GB" sz="3200" b="1" dirty="0" err="1">
                <a:solidFill>
                  <a:srgbClr val="011E41"/>
                </a:solidFill>
                <a:latin typeface="Montserrat Bold" panose="00000800000000000000" pitchFamily="2" charset="0"/>
              </a:rPr>
              <a:t>Diplomacia</a:t>
            </a:r>
            <a:r>
              <a:rPr lang="en-GB" sz="3200" b="1" dirty="0">
                <a:solidFill>
                  <a:srgbClr val="011E41"/>
                </a:solidFill>
                <a:latin typeface="Montserrat Bold" panose="00000800000000000000" pitchFamily="2" charset="0"/>
              </a:rPr>
              <a:t> </a:t>
            </a:r>
            <a:r>
              <a:rPr lang="en-GB" sz="3200" b="1" dirty="0" err="1">
                <a:solidFill>
                  <a:srgbClr val="011E41"/>
                </a:solidFill>
                <a:latin typeface="Montserrat Bold" panose="00000800000000000000" pitchFamily="2" charset="0"/>
              </a:rPr>
              <a:t>Humanitaria</a:t>
            </a:r>
            <a:r>
              <a:rPr lang="en-GB" sz="3200" b="1" dirty="0">
                <a:solidFill>
                  <a:srgbClr val="011E41"/>
                </a:solidFill>
                <a:latin typeface="Montserrat Bold" panose="00000800000000000000" pitchFamily="2" charset="0"/>
              </a:rPr>
              <a:t>:</a:t>
            </a:r>
          </a:p>
          <a:p>
            <a:pPr>
              <a:lnSpc>
                <a:spcPts val="2820"/>
              </a:lnSpc>
              <a:spcAft>
                <a:spcPts val="3000"/>
              </a:spcAft>
            </a:pPr>
            <a:r>
              <a:rPr lang="en-GB" sz="3200" b="1" dirty="0">
                <a:solidFill>
                  <a:srgbClr val="FF0000"/>
                </a:solidFill>
                <a:latin typeface="Montserrat Bold" panose="00000800000000000000" pitchFamily="2" charset="0"/>
              </a:rPr>
              <a:t>Desarrollo IFRC</a:t>
            </a:r>
          </a:p>
        </p:txBody>
      </p:sp>
      <p:graphicFrame>
        <p:nvGraphicFramePr>
          <p:cNvPr id="10" name="Diagram 9">
            <a:extLst>
              <a:ext uri="{FF2B5EF4-FFF2-40B4-BE49-F238E27FC236}">
                <a16:creationId xmlns:a16="http://schemas.microsoft.com/office/drawing/2014/main" id="{1D6D1C32-CB70-C6BC-6683-0F74E5653340}"/>
              </a:ext>
            </a:extLst>
          </p:cNvPr>
          <p:cNvGraphicFramePr/>
          <p:nvPr>
            <p:extLst>
              <p:ext uri="{D42A27DB-BD31-4B8C-83A1-F6EECF244321}">
                <p14:modId xmlns:p14="http://schemas.microsoft.com/office/powerpoint/2010/main" val="1734208691"/>
              </p:ext>
            </p:extLst>
          </p:nvPr>
        </p:nvGraphicFramePr>
        <p:xfrm>
          <a:off x="474734" y="356547"/>
          <a:ext cx="10841874" cy="61449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Oval 18">
            <a:extLst>
              <a:ext uri="{FF2B5EF4-FFF2-40B4-BE49-F238E27FC236}">
                <a16:creationId xmlns:a16="http://schemas.microsoft.com/office/drawing/2014/main" id="{12DDA6F9-BE5E-34E9-16B4-65410C13909E}"/>
              </a:ext>
            </a:extLst>
          </p:cNvPr>
          <p:cNvSpPr/>
          <p:nvPr/>
        </p:nvSpPr>
        <p:spPr>
          <a:xfrm>
            <a:off x="9793095" y="1148443"/>
            <a:ext cx="835052" cy="846729"/>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s-MX"/>
          </a:p>
        </p:txBody>
      </p:sp>
      <p:sp>
        <p:nvSpPr>
          <p:cNvPr id="20" name="TextBox 19">
            <a:extLst>
              <a:ext uri="{FF2B5EF4-FFF2-40B4-BE49-F238E27FC236}">
                <a16:creationId xmlns:a16="http://schemas.microsoft.com/office/drawing/2014/main" id="{04D1AEFA-8792-202A-5150-6A3716B3B7B1}"/>
              </a:ext>
            </a:extLst>
          </p:cNvPr>
          <p:cNvSpPr txBox="1"/>
          <p:nvPr/>
        </p:nvSpPr>
        <p:spPr>
          <a:xfrm>
            <a:off x="9793095" y="2137560"/>
            <a:ext cx="1924171" cy="1015663"/>
          </a:xfrm>
          <a:prstGeom prst="rect">
            <a:avLst/>
          </a:prstGeom>
          <a:noFill/>
        </p:spPr>
        <p:txBody>
          <a:bodyPr wrap="square" rtlCol="0">
            <a:spAutoFit/>
          </a:bodyPr>
          <a:lstStyle/>
          <a:p>
            <a:r>
              <a:rPr lang="es-MX" sz="2000" b="1" dirty="0">
                <a:solidFill>
                  <a:srgbClr val="011E41"/>
                </a:solidFill>
                <a:latin typeface="Montserrat Bold" panose="00000800000000000000" pitchFamily="2" charset="0"/>
              </a:rPr>
              <a:t>Estrategia de DH de la IFRC 2024</a:t>
            </a:r>
          </a:p>
        </p:txBody>
      </p:sp>
    </p:spTree>
    <p:extLst>
      <p:ext uri="{BB962C8B-B14F-4D97-AF65-F5344CB8AC3E}">
        <p14:creationId xmlns:p14="http://schemas.microsoft.com/office/powerpoint/2010/main" val="2518062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1E41"/>
        </a:solidFill>
        <a:effectLst/>
      </p:bgPr>
    </p:bg>
    <p:spTree>
      <p:nvGrpSpPr>
        <p:cNvPr id="1" name=""/>
        <p:cNvGrpSpPr/>
        <p:nvPr/>
      </p:nvGrpSpPr>
      <p:grpSpPr>
        <a:xfrm>
          <a:off x="0" y="0"/>
          <a:ext cx="0" cy="0"/>
          <a:chOff x="0" y="0"/>
          <a:chExt cx="0" cy="0"/>
        </a:xfrm>
      </p:grpSpPr>
      <p:sp>
        <p:nvSpPr>
          <p:cNvPr id="2" name="object 48">
            <a:extLst>
              <a:ext uri="{FF2B5EF4-FFF2-40B4-BE49-F238E27FC236}">
                <a16:creationId xmlns:a16="http://schemas.microsoft.com/office/drawing/2014/main" id="{5F4168C1-D5AE-5F9A-47D2-71AFF8C9A245}"/>
              </a:ext>
            </a:extLst>
          </p:cNvPr>
          <p:cNvSpPr txBox="1"/>
          <p:nvPr/>
        </p:nvSpPr>
        <p:spPr>
          <a:xfrm>
            <a:off x="709832" y="2290777"/>
            <a:ext cx="10008274" cy="1859483"/>
          </a:xfrm>
          <a:prstGeom prst="rect">
            <a:avLst/>
          </a:prstGeom>
          <a:solidFill>
            <a:srgbClr val="011E41"/>
          </a:solidFill>
        </p:spPr>
        <p:txBody>
          <a:bodyPr vert="horz" wrap="square" lIns="0" tIns="12700" rIns="0" bIns="0" rtlCol="0">
            <a:spAutoFit/>
          </a:bodyPr>
          <a:lstStyle/>
          <a:p>
            <a:pPr>
              <a:spcBef>
                <a:spcPts val="220"/>
              </a:spcBef>
            </a:pPr>
            <a:endParaRPr sz="2400" dirty="0">
              <a:solidFill>
                <a:schemeClr val="bg1"/>
              </a:solidFill>
              <a:latin typeface="Open Sans" pitchFamily="2" charset="0"/>
              <a:ea typeface="Open Sans" pitchFamily="2" charset="0"/>
              <a:cs typeface="Open Sans" pitchFamily="2" charset="0"/>
            </a:endParaRPr>
          </a:p>
          <a:p>
            <a:pPr marL="12700" marR="5080">
              <a:lnSpc>
                <a:spcPct val="99900"/>
              </a:lnSpc>
            </a:pPr>
            <a:r>
              <a:rPr sz="2400" dirty="0">
                <a:solidFill>
                  <a:schemeClr val="bg1"/>
                </a:solidFill>
                <a:latin typeface="Open Sans" pitchFamily="2" charset="0"/>
                <a:ea typeface="Open Sans" pitchFamily="2" charset="0"/>
                <a:cs typeface="Open Sans" pitchFamily="2" charset="0"/>
              </a:rPr>
              <a:t>Es</a:t>
            </a:r>
            <a:r>
              <a:rPr sz="2400" spc="-80"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la</a:t>
            </a:r>
            <a:r>
              <a:rPr sz="2400" spc="-75" dirty="0">
                <a:solidFill>
                  <a:schemeClr val="bg1"/>
                </a:solid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acción</a:t>
            </a:r>
            <a:r>
              <a:rPr sz="2400" u="heavy" spc="-7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de</a:t>
            </a:r>
            <a:r>
              <a:rPr sz="2400" u="heavy" spc="-7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persuadir</a:t>
            </a:r>
            <a:r>
              <a:rPr sz="2400" u="heavy" spc="-75" dirty="0">
                <a:solidFill>
                  <a:schemeClr val="bg1"/>
                </a:solidFill>
                <a:uFill>
                  <a:solidFill>
                    <a:srgbClr val="072C62"/>
                  </a:solidFill>
                </a:u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a</a:t>
            </a:r>
            <a:r>
              <a:rPr sz="2400" spc="-75"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tomadores</a:t>
            </a:r>
            <a:r>
              <a:rPr sz="2400" spc="-85" dirty="0">
                <a:solidFill>
                  <a:schemeClr val="bg1"/>
                </a:solidFill>
                <a:latin typeface="Open Sans" pitchFamily="2" charset="0"/>
                <a:ea typeface="Open Sans" pitchFamily="2" charset="0"/>
                <a:cs typeface="Open Sans" pitchFamily="2" charset="0"/>
              </a:rPr>
              <a:t> </a:t>
            </a:r>
            <a:r>
              <a:rPr sz="2400" spc="-25" dirty="0">
                <a:solidFill>
                  <a:schemeClr val="bg1"/>
                </a:solidFill>
                <a:latin typeface="Open Sans" pitchFamily="2" charset="0"/>
                <a:ea typeface="Open Sans" pitchFamily="2" charset="0"/>
                <a:cs typeface="Open Sans" pitchFamily="2" charset="0"/>
              </a:rPr>
              <a:t>de </a:t>
            </a:r>
            <a:r>
              <a:rPr sz="2400" dirty="0">
                <a:solidFill>
                  <a:schemeClr val="bg1"/>
                </a:solidFill>
                <a:latin typeface="Open Sans" pitchFamily="2" charset="0"/>
                <a:ea typeface="Open Sans" pitchFamily="2" charset="0"/>
                <a:cs typeface="Open Sans" pitchFamily="2" charset="0"/>
              </a:rPr>
              <a:t>decision</a:t>
            </a:r>
            <a:r>
              <a:rPr sz="2400" spc="-85"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y</a:t>
            </a:r>
            <a:r>
              <a:rPr sz="2400" spc="-80"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líderes</a:t>
            </a:r>
            <a:r>
              <a:rPr sz="2400" spc="-85"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de</a:t>
            </a:r>
            <a:r>
              <a:rPr sz="2400" spc="-80"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opinión</a:t>
            </a:r>
            <a:r>
              <a:rPr sz="2400" spc="-75"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para</a:t>
            </a:r>
            <a:r>
              <a:rPr sz="2400" spc="-80" dirty="0">
                <a:solidFill>
                  <a:schemeClr val="bg1"/>
                </a:solid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actuar</a:t>
            </a:r>
            <a:r>
              <a:rPr sz="2400" u="heavy" spc="-85" dirty="0">
                <a:solidFill>
                  <a:schemeClr val="bg1"/>
                </a:solidFill>
                <a:uFill>
                  <a:solidFill>
                    <a:srgbClr val="072C62"/>
                  </a:solidFill>
                </a:uFill>
                <a:latin typeface="Open Sans" pitchFamily="2" charset="0"/>
                <a:ea typeface="Open Sans" pitchFamily="2" charset="0"/>
                <a:cs typeface="Open Sans" pitchFamily="2" charset="0"/>
              </a:rPr>
              <a:t> </a:t>
            </a:r>
            <a:r>
              <a:rPr sz="2400" u="heavy" spc="-50" dirty="0">
                <a:solidFill>
                  <a:schemeClr val="bg1"/>
                </a:solidFill>
                <a:uFill>
                  <a:solidFill>
                    <a:srgbClr val="072C62"/>
                  </a:solidFill>
                </a:uFill>
                <a:latin typeface="Open Sans" pitchFamily="2" charset="0"/>
                <a:ea typeface="Open Sans" pitchFamily="2" charset="0"/>
                <a:cs typeface="Open Sans" pitchFamily="2" charset="0"/>
              </a:rPr>
              <a:t>o</a:t>
            </a:r>
            <a:r>
              <a:rPr sz="2400" spc="-50" dirty="0">
                <a:solidFill>
                  <a:schemeClr val="bg1"/>
                </a:solid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conducirse</a:t>
            </a:r>
            <a:r>
              <a:rPr sz="2400" u="heavy" spc="-10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en</a:t>
            </a:r>
            <a:r>
              <a:rPr sz="2400" u="heavy" spc="-105"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todo</a:t>
            </a:r>
            <a:r>
              <a:rPr sz="2400" u="heavy" spc="-105"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momento</a:t>
            </a:r>
            <a:r>
              <a:rPr sz="2400" u="heavy" spc="-130" dirty="0">
                <a:solidFill>
                  <a:schemeClr val="bg1"/>
                </a:solidFill>
                <a:uFill>
                  <a:solidFill>
                    <a:srgbClr val="072C62"/>
                  </a:solidFill>
                </a:u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en</a:t>
            </a:r>
            <a:r>
              <a:rPr sz="2400" spc="-105"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interés</a:t>
            </a:r>
            <a:r>
              <a:rPr sz="2400" spc="-105" dirty="0">
                <a:solidFill>
                  <a:schemeClr val="bg1"/>
                </a:solidFill>
                <a:latin typeface="Open Sans" pitchFamily="2" charset="0"/>
                <a:ea typeface="Open Sans" pitchFamily="2" charset="0"/>
                <a:cs typeface="Open Sans" pitchFamily="2" charset="0"/>
              </a:rPr>
              <a:t> </a:t>
            </a:r>
            <a:r>
              <a:rPr sz="2400" spc="-25" dirty="0">
                <a:solidFill>
                  <a:schemeClr val="bg1"/>
                </a:solidFill>
                <a:latin typeface="Open Sans" pitchFamily="2" charset="0"/>
                <a:ea typeface="Open Sans" pitchFamily="2" charset="0"/>
                <a:cs typeface="Open Sans" pitchFamily="2" charset="0"/>
              </a:rPr>
              <a:t>de </a:t>
            </a:r>
            <a:r>
              <a:rPr sz="2400" dirty="0">
                <a:solidFill>
                  <a:schemeClr val="bg1"/>
                </a:solidFill>
                <a:latin typeface="Open Sans" pitchFamily="2" charset="0"/>
                <a:ea typeface="Open Sans" pitchFamily="2" charset="0"/>
                <a:cs typeface="Open Sans" pitchFamily="2" charset="0"/>
              </a:rPr>
              <a:t>las</a:t>
            </a:r>
            <a:r>
              <a:rPr sz="2400" spc="-105" dirty="0">
                <a:solidFill>
                  <a:schemeClr val="bg1"/>
                </a:solid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personas</a:t>
            </a:r>
            <a:r>
              <a:rPr sz="2400" u="heavy" spc="-105"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m</a:t>
            </a:r>
            <a:r>
              <a:rPr lang="es-HN" sz="2400" u="heavy" dirty="0">
                <a:solidFill>
                  <a:schemeClr val="bg1"/>
                </a:solidFill>
                <a:uFill>
                  <a:solidFill>
                    <a:srgbClr val="072C62"/>
                  </a:solidFill>
                </a:uFill>
                <a:latin typeface="Open Sans" pitchFamily="2" charset="0"/>
                <a:ea typeface="Open Sans" pitchFamily="2" charset="0"/>
                <a:cs typeface="Open Sans" pitchFamily="2" charset="0"/>
              </a:rPr>
              <a:t>á</a:t>
            </a:r>
            <a:r>
              <a:rPr sz="2400" u="heavy" dirty="0">
                <a:solidFill>
                  <a:schemeClr val="bg1"/>
                </a:solidFill>
                <a:uFill>
                  <a:solidFill>
                    <a:srgbClr val="072C62"/>
                  </a:solidFill>
                </a:uFill>
                <a:latin typeface="Open Sans" pitchFamily="2" charset="0"/>
                <a:ea typeface="Open Sans" pitchFamily="2" charset="0"/>
                <a:cs typeface="Open Sans" pitchFamily="2" charset="0"/>
              </a:rPr>
              <a:t>s</a:t>
            </a:r>
            <a:r>
              <a:rPr sz="2400" u="heavy" spc="-10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vulnerables</a:t>
            </a:r>
            <a:r>
              <a:rPr sz="2400" u="heavy" spc="-114" dirty="0">
                <a:solidFill>
                  <a:schemeClr val="bg1"/>
                </a:solidFill>
                <a:uFill>
                  <a:solidFill>
                    <a:srgbClr val="072C62"/>
                  </a:solidFill>
                </a:u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con</a:t>
            </a:r>
            <a:r>
              <a:rPr sz="2400" spc="-95" dirty="0">
                <a:solidFill>
                  <a:schemeClr val="bg1"/>
                </a:solidFill>
                <a:latin typeface="Open Sans" pitchFamily="2" charset="0"/>
                <a:ea typeface="Open Sans" pitchFamily="2" charset="0"/>
                <a:cs typeface="Open Sans" pitchFamily="2" charset="0"/>
              </a:rPr>
              <a:t> </a:t>
            </a:r>
            <a:r>
              <a:rPr sz="2400" dirty="0">
                <a:solidFill>
                  <a:schemeClr val="bg1"/>
                </a:solidFill>
                <a:latin typeface="Open Sans" pitchFamily="2" charset="0"/>
                <a:ea typeface="Open Sans" pitchFamily="2" charset="0"/>
                <a:cs typeface="Open Sans" pitchFamily="2" charset="0"/>
              </a:rPr>
              <a:t>apego</a:t>
            </a:r>
            <a:r>
              <a:rPr sz="2400" spc="-95" dirty="0">
                <a:solidFill>
                  <a:schemeClr val="bg1"/>
                </a:solidFill>
                <a:latin typeface="Open Sans" pitchFamily="2" charset="0"/>
                <a:ea typeface="Open Sans" pitchFamily="2" charset="0"/>
                <a:cs typeface="Open Sans" pitchFamily="2" charset="0"/>
              </a:rPr>
              <a:t> </a:t>
            </a:r>
            <a:r>
              <a:rPr sz="2400" spc="-25" dirty="0">
                <a:solidFill>
                  <a:schemeClr val="bg1"/>
                </a:solidFill>
                <a:latin typeface="Open Sans" pitchFamily="2" charset="0"/>
                <a:ea typeface="Open Sans" pitchFamily="2" charset="0"/>
                <a:cs typeface="Open Sans" pitchFamily="2" charset="0"/>
              </a:rPr>
              <a:t>al </a:t>
            </a:r>
            <a:r>
              <a:rPr sz="2400" u="heavy" dirty="0">
                <a:solidFill>
                  <a:schemeClr val="bg1"/>
                </a:solidFill>
                <a:uFill>
                  <a:solidFill>
                    <a:srgbClr val="072C62"/>
                  </a:solidFill>
                </a:uFill>
                <a:latin typeface="Open Sans" pitchFamily="2" charset="0"/>
                <a:ea typeface="Open Sans" pitchFamily="2" charset="0"/>
                <a:cs typeface="Open Sans" pitchFamily="2" charset="0"/>
              </a:rPr>
              <a:t>respeto</a:t>
            </a:r>
            <a:r>
              <a:rPr sz="2400" u="heavy" spc="-8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de</a:t>
            </a:r>
            <a:r>
              <a:rPr sz="2400" u="heavy" spc="-8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a:solidFill>
                  <a:schemeClr val="bg1"/>
                </a:solidFill>
                <a:uFill>
                  <a:solidFill>
                    <a:srgbClr val="072C62"/>
                  </a:solidFill>
                </a:uFill>
                <a:latin typeface="Open Sans" pitchFamily="2" charset="0"/>
                <a:ea typeface="Open Sans" pitchFamily="2" charset="0"/>
                <a:cs typeface="Open Sans" pitchFamily="2" charset="0"/>
              </a:rPr>
              <a:t>los</a:t>
            </a:r>
            <a:r>
              <a:rPr sz="2400" u="heavy" spc="-90" dirty="0">
                <a:solidFill>
                  <a:schemeClr val="bg1"/>
                </a:solidFill>
                <a:uFill>
                  <a:solidFill>
                    <a:srgbClr val="072C62"/>
                  </a:solidFill>
                </a:uFill>
                <a:latin typeface="Open Sans" pitchFamily="2" charset="0"/>
                <a:ea typeface="Open Sans" pitchFamily="2" charset="0"/>
                <a:cs typeface="Open Sans" pitchFamily="2" charset="0"/>
              </a:rPr>
              <a:t> </a:t>
            </a:r>
            <a:r>
              <a:rPr sz="2400" u="heavy" dirty="0" err="1">
                <a:solidFill>
                  <a:schemeClr val="bg1"/>
                </a:solidFill>
                <a:uFill>
                  <a:solidFill>
                    <a:srgbClr val="072C62"/>
                  </a:solidFill>
                </a:uFill>
                <a:latin typeface="Open Sans" pitchFamily="2" charset="0"/>
                <a:ea typeface="Open Sans" pitchFamily="2" charset="0"/>
                <a:cs typeface="Open Sans" pitchFamily="2" charset="0"/>
              </a:rPr>
              <a:t>principios</a:t>
            </a:r>
            <a:r>
              <a:rPr sz="2400" u="heavy" spc="-85" dirty="0">
                <a:solidFill>
                  <a:schemeClr val="bg1"/>
                </a:solidFill>
                <a:uFill>
                  <a:solidFill>
                    <a:srgbClr val="072C62"/>
                  </a:solidFill>
                </a:uFill>
                <a:latin typeface="Open Sans" pitchFamily="2" charset="0"/>
                <a:ea typeface="Open Sans" pitchFamily="2" charset="0"/>
                <a:cs typeface="Open Sans" pitchFamily="2" charset="0"/>
              </a:rPr>
              <a:t> </a:t>
            </a:r>
            <a:r>
              <a:rPr sz="2400" u="heavy" spc="-10" dirty="0" err="1">
                <a:solidFill>
                  <a:schemeClr val="bg1"/>
                </a:solidFill>
                <a:uFill>
                  <a:solidFill>
                    <a:srgbClr val="072C62"/>
                  </a:solidFill>
                </a:uFill>
                <a:latin typeface="Open Sans" pitchFamily="2" charset="0"/>
                <a:ea typeface="Open Sans" pitchFamily="2" charset="0"/>
                <a:cs typeface="Open Sans" pitchFamily="2" charset="0"/>
              </a:rPr>
              <a:t>humanitarios</a:t>
            </a:r>
            <a:r>
              <a:rPr lang="en-US" sz="2400" u="heavy" spc="-10" dirty="0">
                <a:solidFill>
                  <a:schemeClr val="bg1"/>
                </a:solidFill>
                <a:uFill>
                  <a:solidFill>
                    <a:srgbClr val="072C62"/>
                  </a:solidFill>
                </a:uFill>
                <a:latin typeface="Open Sans" pitchFamily="2" charset="0"/>
                <a:ea typeface="Open Sans" pitchFamily="2" charset="0"/>
                <a:cs typeface="Open Sans" pitchFamily="2" charset="0"/>
              </a:rPr>
              <a:t>, </a:t>
            </a:r>
            <a:r>
              <a:rPr lang="en-US" sz="2400" u="heavy" spc="-10" dirty="0" err="1">
                <a:solidFill>
                  <a:schemeClr val="bg1"/>
                </a:solidFill>
                <a:uFill>
                  <a:solidFill>
                    <a:srgbClr val="072C62"/>
                  </a:solidFill>
                </a:uFill>
                <a:latin typeface="Open Sans" pitchFamily="2" charset="0"/>
                <a:ea typeface="Open Sans" pitchFamily="2" charset="0"/>
                <a:cs typeface="Open Sans" pitchFamily="2" charset="0"/>
              </a:rPr>
              <a:t>incluido</a:t>
            </a:r>
            <a:r>
              <a:rPr lang="en-US" sz="2400" u="heavy" spc="-10" dirty="0">
                <a:solidFill>
                  <a:schemeClr val="bg1"/>
                </a:solidFill>
                <a:uFill>
                  <a:solidFill>
                    <a:srgbClr val="072C62"/>
                  </a:solidFill>
                </a:uFill>
                <a:latin typeface="Open Sans" pitchFamily="2" charset="0"/>
                <a:ea typeface="Open Sans" pitchFamily="2" charset="0"/>
                <a:cs typeface="Open Sans" pitchFamily="2" charset="0"/>
              </a:rPr>
              <a:t> </a:t>
            </a:r>
            <a:r>
              <a:rPr lang="en-US" sz="2400" u="heavy" spc="-10" dirty="0" err="1">
                <a:solidFill>
                  <a:schemeClr val="bg1"/>
                </a:solidFill>
                <a:uFill>
                  <a:solidFill>
                    <a:srgbClr val="072C62"/>
                  </a:solidFill>
                </a:uFill>
                <a:latin typeface="Open Sans" pitchFamily="2" charset="0"/>
                <a:ea typeface="Open Sans" pitchFamily="2" charset="0"/>
                <a:cs typeface="Open Sans" pitchFamily="2" charset="0"/>
              </a:rPr>
              <a:t>el</a:t>
            </a:r>
            <a:r>
              <a:rPr lang="en-US" sz="2400" u="heavy" spc="-10" dirty="0">
                <a:solidFill>
                  <a:schemeClr val="bg1"/>
                </a:solidFill>
                <a:uFill>
                  <a:solidFill>
                    <a:srgbClr val="072C62"/>
                  </a:solidFill>
                </a:uFill>
                <a:latin typeface="Open Sans" pitchFamily="2" charset="0"/>
                <a:ea typeface="Open Sans" pitchFamily="2" charset="0"/>
                <a:cs typeface="Open Sans" pitchFamily="2" charset="0"/>
              </a:rPr>
              <a:t> DIH</a:t>
            </a:r>
            <a:r>
              <a:rPr sz="2400" spc="-10" dirty="0">
                <a:solidFill>
                  <a:schemeClr val="bg1"/>
                </a:solidFill>
                <a:latin typeface="Open Sans" pitchFamily="2" charset="0"/>
                <a:ea typeface="Open Sans" pitchFamily="2" charset="0"/>
                <a:cs typeface="Open Sans" pitchFamily="2" charset="0"/>
              </a:rPr>
              <a:t>.</a:t>
            </a:r>
            <a:endParaRPr lang="en-US" sz="2400" spc="-10" dirty="0">
              <a:solidFill>
                <a:schemeClr val="bg1"/>
              </a:solidFill>
              <a:latin typeface="Open Sans" pitchFamily="2" charset="0"/>
              <a:ea typeface="Open Sans" pitchFamily="2" charset="0"/>
              <a:cs typeface="Open Sans" pitchFamily="2" charset="0"/>
            </a:endParaRPr>
          </a:p>
        </p:txBody>
      </p:sp>
      <p:sp>
        <p:nvSpPr>
          <p:cNvPr id="4" name="Title 1">
            <a:extLst>
              <a:ext uri="{FF2B5EF4-FFF2-40B4-BE49-F238E27FC236}">
                <a16:creationId xmlns:a16="http://schemas.microsoft.com/office/drawing/2014/main" id="{A1BB87F4-5ED5-060C-50FB-E10B081A5377}"/>
              </a:ext>
            </a:extLst>
          </p:cNvPr>
          <p:cNvSpPr txBox="1">
            <a:spLocks/>
          </p:cNvSpPr>
          <p:nvPr/>
        </p:nvSpPr>
        <p:spPr>
          <a:xfrm>
            <a:off x="709832" y="619185"/>
            <a:ext cx="9198443" cy="1524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solidFill>
                  <a:schemeClr val="bg1"/>
                </a:solidFill>
                <a:latin typeface="Montserrat Bold" panose="00000800000000000000" pitchFamily="2" charset="0"/>
              </a:rPr>
              <a:t>Diplomacia</a:t>
            </a:r>
            <a:r>
              <a:rPr lang="en-GB" sz="3200" b="1" dirty="0">
                <a:solidFill>
                  <a:schemeClr val="bg1"/>
                </a:solidFill>
                <a:latin typeface="Montserrat Bold" panose="00000800000000000000" pitchFamily="2" charset="0"/>
              </a:rPr>
              <a:t> </a:t>
            </a:r>
            <a:r>
              <a:rPr lang="en-GB" sz="3200" b="1" dirty="0" err="1">
                <a:solidFill>
                  <a:schemeClr val="bg1"/>
                </a:solidFill>
                <a:latin typeface="Montserrat Bold" panose="00000800000000000000" pitchFamily="2" charset="0"/>
              </a:rPr>
              <a:t>Humanitaria</a:t>
            </a:r>
            <a:r>
              <a:rPr lang="en-GB" sz="3200" b="1" dirty="0">
                <a:solidFill>
                  <a:schemeClr val="bg1"/>
                </a:solidFill>
                <a:latin typeface="Montserrat Bold" panose="00000800000000000000" pitchFamily="2" charset="0"/>
              </a:rPr>
              <a:t>: </a:t>
            </a:r>
            <a:r>
              <a:rPr lang="en-GB" sz="3200" b="1" dirty="0" err="1">
                <a:solidFill>
                  <a:schemeClr val="bg1"/>
                </a:solidFill>
                <a:latin typeface="Montserrat SemiBold" pitchFamily="2" charset="77"/>
              </a:rPr>
              <a:t>Definición</a:t>
            </a:r>
            <a:endParaRPr lang="en-GB" sz="3200" b="1" dirty="0">
              <a:solidFill>
                <a:schemeClr val="bg1"/>
              </a:solidFill>
              <a:latin typeface="Montserrat SemiBold" pitchFamily="2" charset="77"/>
            </a:endParaRPr>
          </a:p>
        </p:txBody>
      </p:sp>
    </p:spTree>
    <p:extLst>
      <p:ext uri="{BB962C8B-B14F-4D97-AF65-F5344CB8AC3E}">
        <p14:creationId xmlns:p14="http://schemas.microsoft.com/office/powerpoint/2010/main" val="1696102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1E4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5EACBE7-F072-BF3F-FD24-30331AA9A3B2}"/>
              </a:ext>
            </a:extLst>
          </p:cNvPr>
          <p:cNvSpPr txBox="1">
            <a:spLocks/>
          </p:cNvSpPr>
          <p:nvPr/>
        </p:nvSpPr>
        <p:spPr>
          <a:xfrm>
            <a:off x="634985" y="557795"/>
            <a:ext cx="3987300" cy="55831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spcAft>
                <a:spcPts val="3000"/>
              </a:spcAft>
            </a:pPr>
            <a:r>
              <a:rPr lang="en-US" sz="3200" b="1" dirty="0" err="1">
                <a:solidFill>
                  <a:schemeClr val="bg1"/>
                </a:solidFill>
                <a:latin typeface="Montserrat Bold" panose="00000800000000000000" pitchFamily="2" charset="0"/>
              </a:rPr>
              <a:t>Diplomacia</a:t>
            </a:r>
            <a:r>
              <a:rPr lang="en-US" sz="3200" b="1" dirty="0">
                <a:solidFill>
                  <a:schemeClr val="bg1"/>
                </a:solidFill>
                <a:latin typeface="Montserrat Bold" panose="00000800000000000000" pitchFamily="2" charset="0"/>
              </a:rPr>
              <a:t> </a:t>
            </a:r>
            <a:r>
              <a:rPr lang="en-US" sz="3200" b="1" dirty="0" err="1">
                <a:solidFill>
                  <a:schemeClr val="bg1"/>
                </a:solidFill>
                <a:latin typeface="Montserrat Bold" panose="00000800000000000000" pitchFamily="2" charset="0"/>
              </a:rPr>
              <a:t>Humanitaria</a:t>
            </a:r>
            <a:r>
              <a:rPr lang="en-US" sz="3200" b="1" dirty="0">
                <a:solidFill>
                  <a:schemeClr val="bg1"/>
                </a:solidFill>
                <a:latin typeface="Montserrat Bold" panose="00000800000000000000" pitchFamily="2" charset="0"/>
              </a:rPr>
              <a:t>: </a:t>
            </a:r>
            <a:r>
              <a:rPr lang="en-US" sz="3200" b="1" dirty="0" err="1">
                <a:solidFill>
                  <a:schemeClr val="bg1"/>
                </a:solidFill>
                <a:latin typeface="Montserrat SemiBold" pitchFamily="2" charset="0"/>
              </a:rPr>
              <a:t>elementos</a:t>
            </a:r>
            <a:r>
              <a:rPr lang="en-US" sz="3200" b="1" dirty="0">
                <a:solidFill>
                  <a:schemeClr val="bg1"/>
                </a:solidFill>
                <a:latin typeface="Montserrat SemiBold" pitchFamily="2" charset="0"/>
              </a:rPr>
              <a:t> de la </a:t>
            </a:r>
            <a:r>
              <a:rPr lang="en-US" sz="3200" b="1" dirty="0" err="1">
                <a:solidFill>
                  <a:schemeClr val="bg1"/>
                </a:solidFill>
                <a:latin typeface="Montserrat SemiBold" pitchFamily="2" charset="0"/>
              </a:rPr>
              <a:t>definición</a:t>
            </a:r>
            <a:endParaRPr lang="en-US" sz="3200" b="1" dirty="0">
              <a:solidFill>
                <a:schemeClr val="bg1"/>
              </a:solidFill>
              <a:latin typeface="Montserrat SemiBold" pitchFamily="2" charset="0"/>
            </a:endParaRPr>
          </a:p>
        </p:txBody>
      </p:sp>
      <p:cxnSp>
        <p:nvCxnSpPr>
          <p:cNvPr id="14" name="Straight Connector 1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6"/>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8" name="object 44">
            <a:extLst>
              <a:ext uri="{FF2B5EF4-FFF2-40B4-BE49-F238E27FC236}">
                <a16:creationId xmlns:a16="http://schemas.microsoft.com/office/drawing/2014/main" id="{F741F1D0-8399-B054-9134-305491CD43F3}"/>
              </a:ext>
            </a:extLst>
          </p:cNvPr>
          <p:cNvGraphicFramePr/>
          <p:nvPr>
            <p:extLst>
              <p:ext uri="{D42A27DB-BD31-4B8C-83A1-F6EECF244321}">
                <p14:modId xmlns:p14="http://schemas.microsoft.com/office/powerpoint/2010/main" val="4121018250"/>
              </p:ext>
            </p:extLst>
          </p:nvPr>
        </p:nvGraphicFramePr>
        <p:xfrm>
          <a:off x="4833822" y="1132116"/>
          <a:ext cx="6484490" cy="4872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7359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11E41"/>
        </a:solidFill>
        <a:effectLst/>
      </p:bgPr>
    </p:bg>
    <p:spTree>
      <p:nvGrpSpPr>
        <p:cNvPr id="1" name="">
          <a:extLst>
            <a:ext uri="{FF2B5EF4-FFF2-40B4-BE49-F238E27FC236}">
              <a16:creationId xmlns:a16="http://schemas.microsoft.com/office/drawing/2014/main" id="{996E9E87-D647-4C60-F388-1B207878CBCD}"/>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8175CA4A-F119-AFC8-43DA-839DAF051641}"/>
              </a:ext>
            </a:extLst>
          </p:cNvPr>
          <p:cNvSpPr txBox="1">
            <a:spLocks/>
          </p:cNvSpPr>
          <p:nvPr/>
        </p:nvSpPr>
        <p:spPr>
          <a:xfrm>
            <a:off x="3439236" y="4015854"/>
            <a:ext cx="7897024"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gn="r">
              <a:lnSpc>
                <a:spcPts val="2820"/>
              </a:lnSpc>
              <a:spcAft>
                <a:spcPts val="3000"/>
              </a:spcAft>
            </a:pPr>
            <a:r>
              <a:rPr lang="en-GB" sz="4000" b="1" dirty="0">
                <a:solidFill>
                  <a:schemeClr val="bg1"/>
                </a:solidFill>
                <a:latin typeface="Montserrat Bold" panose="00000800000000000000" pitchFamily="2" charset="0"/>
              </a:rPr>
              <a:t>El </a:t>
            </a:r>
            <a:r>
              <a:rPr lang="en-GB" sz="4000" b="1" dirty="0" err="1">
                <a:solidFill>
                  <a:schemeClr val="bg1"/>
                </a:solidFill>
                <a:latin typeface="Montserrat Bold" panose="00000800000000000000" pitchFamily="2" charset="0"/>
              </a:rPr>
              <a:t>triángulo</a:t>
            </a:r>
            <a:r>
              <a:rPr lang="en-GB" sz="4000" b="1" dirty="0">
                <a:solidFill>
                  <a:schemeClr val="bg1"/>
                </a:solidFill>
                <a:latin typeface="Montserrat Bold" panose="00000800000000000000" pitchFamily="2" charset="0"/>
              </a:rPr>
              <a:t> de</a:t>
            </a:r>
          </a:p>
          <a:p>
            <a:pPr algn="r">
              <a:lnSpc>
                <a:spcPts val="2820"/>
              </a:lnSpc>
              <a:spcAft>
                <a:spcPts val="3000"/>
              </a:spcAft>
            </a:pPr>
            <a:r>
              <a:rPr lang="en-GB" sz="4000" b="1" dirty="0">
                <a:solidFill>
                  <a:schemeClr val="bg1"/>
                </a:solidFill>
                <a:latin typeface="Montserrat Bold" panose="00000800000000000000" pitchFamily="2" charset="0"/>
              </a:rPr>
              <a:t> </a:t>
            </a:r>
            <a:r>
              <a:rPr lang="en-GB" sz="4000" b="1" dirty="0" err="1">
                <a:solidFill>
                  <a:schemeClr val="bg1"/>
                </a:solidFill>
                <a:latin typeface="Montserrat Bold" panose="00000800000000000000" pitchFamily="2" charset="0"/>
              </a:rPr>
              <a:t>Diplomacia</a:t>
            </a:r>
            <a:r>
              <a:rPr lang="en-GB" sz="4000" b="1" dirty="0">
                <a:solidFill>
                  <a:schemeClr val="bg1"/>
                </a:solidFill>
                <a:latin typeface="Montserrat Bold" panose="00000800000000000000" pitchFamily="2" charset="0"/>
              </a:rPr>
              <a:t> </a:t>
            </a:r>
            <a:r>
              <a:rPr lang="en-GB" sz="4000" b="1" dirty="0" err="1">
                <a:solidFill>
                  <a:schemeClr val="bg1"/>
                </a:solidFill>
                <a:latin typeface="Montserrat Bold" panose="00000800000000000000" pitchFamily="2" charset="0"/>
              </a:rPr>
              <a:t>Humanitaria</a:t>
            </a:r>
            <a:endParaRPr lang="en-GB" sz="4000" b="1" dirty="0">
              <a:solidFill>
                <a:schemeClr val="bg1"/>
              </a:solidFill>
              <a:latin typeface="Montserrat Bold" panose="00000800000000000000" pitchFamily="2" charset="0"/>
            </a:endParaRPr>
          </a:p>
        </p:txBody>
      </p:sp>
      <p:pic>
        <p:nvPicPr>
          <p:cNvPr id="2" name="Picture 4" descr="Logo&#10;&#10;Description automatically generated">
            <a:extLst>
              <a:ext uri="{FF2B5EF4-FFF2-40B4-BE49-F238E27FC236}">
                <a16:creationId xmlns:a16="http://schemas.microsoft.com/office/drawing/2014/main" id="{E78C214B-6E57-65C9-0BDC-6DDA0DD7C4ED}"/>
              </a:ext>
            </a:extLst>
          </p:cNvPr>
          <p:cNvPicPr>
            <a:picLocks noChangeAspect="1"/>
          </p:cNvPicPr>
          <p:nvPr/>
        </p:nvPicPr>
        <p:blipFill>
          <a:blip r:embed="rId2"/>
          <a:stretch>
            <a:fillRect/>
          </a:stretch>
        </p:blipFill>
        <p:spPr>
          <a:xfrm>
            <a:off x="479353" y="435195"/>
            <a:ext cx="1677965" cy="1639264"/>
          </a:xfrm>
          <a:prstGeom prst="rect">
            <a:avLst/>
          </a:prstGeom>
        </p:spPr>
      </p:pic>
    </p:spTree>
    <p:extLst>
      <p:ext uri="{BB962C8B-B14F-4D97-AF65-F5344CB8AC3E}">
        <p14:creationId xmlns:p14="http://schemas.microsoft.com/office/powerpoint/2010/main" val="999146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1A19BA-D8E0-62EC-8E0A-9632020F4A1E}"/>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CAC22A07-1B02-DABF-C40E-545490A8C443}"/>
              </a:ext>
            </a:extLst>
          </p:cNvPr>
          <p:cNvSpPr txBox="1">
            <a:spLocks/>
          </p:cNvSpPr>
          <p:nvPr/>
        </p:nvSpPr>
        <p:spPr>
          <a:xfrm>
            <a:off x="532411" y="524836"/>
            <a:ext cx="10854669" cy="80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latin typeface="Montserrat Bold" panose="00000800000000000000" pitchFamily="2" charset="0"/>
              </a:rPr>
              <a:t>Diplomacia</a:t>
            </a:r>
            <a:r>
              <a:rPr lang="en-GB" sz="3200" b="1" dirty="0">
                <a:latin typeface="Montserrat Bold" panose="00000800000000000000" pitchFamily="2" charset="0"/>
              </a:rPr>
              <a:t> </a:t>
            </a:r>
            <a:r>
              <a:rPr lang="en-GB" sz="3200" b="1" dirty="0" err="1">
                <a:latin typeface="Montserrat Bold" panose="00000800000000000000" pitchFamily="2" charset="0"/>
              </a:rPr>
              <a:t>Humanitaria</a:t>
            </a:r>
            <a:r>
              <a:rPr lang="en-GB" sz="3200" b="1" dirty="0">
                <a:latin typeface="Montserrat Bold" panose="00000800000000000000" pitchFamily="2" charset="0"/>
              </a:rPr>
              <a:t>: </a:t>
            </a:r>
            <a:r>
              <a:rPr lang="en-GB" sz="3200" b="1" dirty="0" err="1">
                <a:solidFill>
                  <a:schemeClr val="accent1"/>
                </a:solidFill>
                <a:latin typeface="Montserrat SemiBold" pitchFamily="2" charset="77"/>
              </a:rPr>
              <a:t>Triángulo</a:t>
            </a:r>
            <a:endParaRPr lang="en-GB" sz="3200" b="1" dirty="0">
              <a:solidFill>
                <a:schemeClr val="accent1"/>
              </a:solidFill>
              <a:latin typeface="Montserrat SemiBold" pitchFamily="2" charset="77"/>
            </a:endParaRPr>
          </a:p>
        </p:txBody>
      </p:sp>
      <p:sp>
        <p:nvSpPr>
          <p:cNvPr id="2" name="Isosceles Triangle 1">
            <a:extLst>
              <a:ext uri="{FF2B5EF4-FFF2-40B4-BE49-F238E27FC236}">
                <a16:creationId xmlns:a16="http://schemas.microsoft.com/office/drawing/2014/main" id="{2AD865F7-4D86-EE8A-87DF-38708C3733C4}"/>
              </a:ext>
            </a:extLst>
          </p:cNvPr>
          <p:cNvSpPr/>
          <p:nvPr/>
        </p:nvSpPr>
        <p:spPr>
          <a:xfrm>
            <a:off x="3698132" y="1483363"/>
            <a:ext cx="4482608" cy="3112924"/>
          </a:xfrm>
          <a:prstGeom prst="triangle">
            <a:avLst/>
          </a:prstGeom>
          <a:solidFill>
            <a:srgbClr val="011E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extBox 2">
            <a:extLst>
              <a:ext uri="{FF2B5EF4-FFF2-40B4-BE49-F238E27FC236}">
                <a16:creationId xmlns:a16="http://schemas.microsoft.com/office/drawing/2014/main" id="{AA6239C5-4987-14CA-F839-739B6D79C6DF}"/>
              </a:ext>
            </a:extLst>
          </p:cNvPr>
          <p:cNvSpPr txBox="1"/>
          <p:nvPr/>
        </p:nvSpPr>
        <p:spPr>
          <a:xfrm>
            <a:off x="2317950" y="2508553"/>
            <a:ext cx="1589314" cy="461665"/>
          </a:xfrm>
          <a:prstGeom prst="rect">
            <a:avLst/>
          </a:prstGeom>
          <a:noFill/>
        </p:spPr>
        <p:txBody>
          <a:bodyPr wrap="square" rtlCol="0">
            <a:spAutoFit/>
          </a:bodyPr>
          <a:lstStyle/>
          <a:p>
            <a:pPr algn="ctr"/>
            <a:r>
              <a:rPr lang="es-MX" sz="2400" b="1" dirty="0">
                <a:solidFill>
                  <a:schemeClr val="bg2">
                    <a:lumMod val="10000"/>
                  </a:schemeClr>
                </a:solidFill>
                <a:latin typeface="Aptos" panose="020B0004020202020204" pitchFamily="34" charset="0"/>
              </a:rPr>
              <a:t>MEDIOS</a:t>
            </a:r>
          </a:p>
        </p:txBody>
      </p:sp>
      <p:sp>
        <p:nvSpPr>
          <p:cNvPr id="4" name="TextBox 3">
            <a:extLst>
              <a:ext uri="{FF2B5EF4-FFF2-40B4-BE49-F238E27FC236}">
                <a16:creationId xmlns:a16="http://schemas.microsoft.com/office/drawing/2014/main" id="{3B3D15AB-9336-D6BD-6DAC-E37E9C188770}"/>
              </a:ext>
            </a:extLst>
          </p:cNvPr>
          <p:cNvSpPr txBox="1"/>
          <p:nvPr/>
        </p:nvSpPr>
        <p:spPr>
          <a:xfrm>
            <a:off x="7909746" y="2434140"/>
            <a:ext cx="1589314" cy="830997"/>
          </a:xfrm>
          <a:prstGeom prst="rect">
            <a:avLst/>
          </a:prstGeom>
          <a:noFill/>
        </p:spPr>
        <p:txBody>
          <a:bodyPr wrap="square" rtlCol="0">
            <a:spAutoFit/>
          </a:bodyPr>
          <a:lstStyle/>
          <a:p>
            <a:pPr algn="ctr"/>
            <a:r>
              <a:rPr lang="es-MX" sz="2400" b="1" dirty="0">
                <a:solidFill>
                  <a:schemeClr val="bg2">
                    <a:lumMod val="10000"/>
                  </a:schemeClr>
                </a:solidFill>
                <a:latin typeface="Aptos" panose="020B0004020202020204" pitchFamily="34" charset="0"/>
              </a:rPr>
              <a:t>A QUIÉN</a:t>
            </a:r>
          </a:p>
          <a:p>
            <a:pPr algn="ctr"/>
            <a:endParaRPr lang="es-MX" sz="2400" b="1" dirty="0">
              <a:solidFill>
                <a:schemeClr val="bg2">
                  <a:lumMod val="10000"/>
                </a:schemeClr>
              </a:solidFill>
              <a:latin typeface="Aptos" panose="020B0004020202020204" pitchFamily="34" charset="0"/>
            </a:endParaRPr>
          </a:p>
        </p:txBody>
      </p:sp>
      <p:sp>
        <p:nvSpPr>
          <p:cNvPr id="5" name="TextBox 4">
            <a:extLst>
              <a:ext uri="{FF2B5EF4-FFF2-40B4-BE49-F238E27FC236}">
                <a16:creationId xmlns:a16="http://schemas.microsoft.com/office/drawing/2014/main" id="{8544210C-0CA3-4753-121C-1DEB78C9B6C6}"/>
              </a:ext>
            </a:extLst>
          </p:cNvPr>
          <p:cNvSpPr txBox="1"/>
          <p:nvPr/>
        </p:nvSpPr>
        <p:spPr>
          <a:xfrm>
            <a:off x="5427889" y="5662462"/>
            <a:ext cx="1039983" cy="461665"/>
          </a:xfrm>
          <a:prstGeom prst="rect">
            <a:avLst/>
          </a:prstGeom>
          <a:noFill/>
        </p:spPr>
        <p:txBody>
          <a:bodyPr wrap="square" rtlCol="0">
            <a:spAutoFit/>
          </a:bodyPr>
          <a:lstStyle/>
          <a:p>
            <a:pPr algn="ctr"/>
            <a:r>
              <a:rPr lang="es-MX" sz="2400" b="1" dirty="0">
                <a:solidFill>
                  <a:schemeClr val="bg2">
                    <a:lumMod val="10000"/>
                  </a:schemeClr>
                </a:solidFill>
                <a:latin typeface="Aptos" panose="020B0004020202020204" pitchFamily="34" charset="0"/>
              </a:rPr>
              <a:t>QUÉ </a:t>
            </a:r>
          </a:p>
        </p:txBody>
      </p:sp>
      <p:sp>
        <p:nvSpPr>
          <p:cNvPr id="6" name="TextBox 5">
            <a:extLst>
              <a:ext uri="{FF2B5EF4-FFF2-40B4-BE49-F238E27FC236}">
                <a16:creationId xmlns:a16="http://schemas.microsoft.com/office/drawing/2014/main" id="{8D93A43B-E8F1-1CD6-CB95-9823B048BBD6}"/>
              </a:ext>
            </a:extLst>
          </p:cNvPr>
          <p:cNvSpPr txBox="1"/>
          <p:nvPr/>
        </p:nvSpPr>
        <p:spPr>
          <a:xfrm>
            <a:off x="4704817" y="3265137"/>
            <a:ext cx="2486129" cy="584775"/>
          </a:xfrm>
          <a:prstGeom prst="rect">
            <a:avLst/>
          </a:prstGeom>
          <a:noFill/>
        </p:spPr>
        <p:txBody>
          <a:bodyPr wrap="square" rtlCol="0">
            <a:spAutoFit/>
          </a:bodyPr>
          <a:lstStyle/>
          <a:p>
            <a:pPr algn="ctr"/>
            <a:r>
              <a:rPr lang="es-MX" sz="3200" b="1" dirty="0">
                <a:solidFill>
                  <a:schemeClr val="tx1">
                    <a:lumMod val="10000"/>
                    <a:lumOff val="90000"/>
                  </a:schemeClr>
                </a:solidFill>
                <a:latin typeface="Aptos" panose="020B0004020202020204" pitchFamily="34" charset="0"/>
              </a:rPr>
              <a:t>PERSUADIR</a:t>
            </a:r>
          </a:p>
        </p:txBody>
      </p:sp>
      <p:sp>
        <p:nvSpPr>
          <p:cNvPr id="7" name="Double Bracket 6">
            <a:extLst>
              <a:ext uri="{FF2B5EF4-FFF2-40B4-BE49-F238E27FC236}">
                <a16:creationId xmlns:a16="http://schemas.microsoft.com/office/drawing/2014/main" id="{F40903FE-0A1A-D45C-D5C5-4AC7C5F0BD3F}"/>
              </a:ext>
            </a:extLst>
          </p:cNvPr>
          <p:cNvSpPr/>
          <p:nvPr/>
        </p:nvSpPr>
        <p:spPr>
          <a:xfrm>
            <a:off x="2202607" y="2444483"/>
            <a:ext cx="1820003" cy="537899"/>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8" name="Double Bracket 7">
            <a:extLst>
              <a:ext uri="{FF2B5EF4-FFF2-40B4-BE49-F238E27FC236}">
                <a16:creationId xmlns:a16="http://schemas.microsoft.com/office/drawing/2014/main" id="{09B9483A-841B-BFA3-BED8-8B2BFA873028}"/>
              </a:ext>
            </a:extLst>
          </p:cNvPr>
          <p:cNvSpPr/>
          <p:nvPr/>
        </p:nvSpPr>
        <p:spPr>
          <a:xfrm>
            <a:off x="7846522" y="2400703"/>
            <a:ext cx="1820003" cy="537899"/>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9" name="Double Bracket 8">
            <a:extLst>
              <a:ext uri="{FF2B5EF4-FFF2-40B4-BE49-F238E27FC236}">
                <a16:creationId xmlns:a16="http://schemas.microsoft.com/office/drawing/2014/main" id="{57657ACE-291E-76F6-26E6-13A0A513F4AA}"/>
              </a:ext>
            </a:extLst>
          </p:cNvPr>
          <p:cNvSpPr/>
          <p:nvPr/>
        </p:nvSpPr>
        <p:spPr>
          <a:xfrm>
            <a:off x="5078532" y="5586228"/>
            <a:ext cx="1820003" cy="537899"/>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b="1" dirty="0"/>
          </a:p>
        </p:txBody>
      </p:sp>
      <p:cxnSp>
        <p:nvCxnSpPr>
          <p:cNvPr id="17" name="Straight Arrow Connector 16">
            <a:extLst>
              <a:ext uri="{FF2B5EF4-FFF2-40B4-BE49-F238E27FC236}">
                <a16:creationId xmlns:a16="http://schemas.microsoft.com/office/drawing/2014/main" id="{4BD39A5D-70FF-2679-CD99-F17BB988C497}"/>
              </a:ext>
            </a:extLst>
          </p:cNvPr>
          <p:cNvCxnSpPr>
            <a:cxnSpLocks/>
          </p:cNvCxnSpPr>
          <p:nvPr/>
        </p:nvCxnSpPr>
        <p:spPr>
          <a:xfrm flipH="1" flipV="1">
            <a:off x="6339905" y="1755833"/>
            <a:ext cx="1596230" cy="216350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3A881A7-223A-0134-E836-1329E97DB856}"/>
              </a:ext>
            </a:extLst>
          </p:cNvPr>
          <p:cNvCxnSpPr>
            <a:cxnSpLocks/>
          </p:cNvCxnSpPr>
          <p:nvPr/>
        </p:nvCxnSpPr>
        <p:spPr>
          <a:xfrm>
            <a:off x="4365279" y="4872041"/>
            <a:ext cx="2825667" cy="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0CE2AD7C-716B-69E0-735B-708AE8DAD880}"/>
              </a:ext>
            </a:extLst>
          </p:cNvPr>
          <p:cNvSpPr txBox="1"/>
          <p:nvPr/>
        </p:nvSpPr>
        <p:spPr>
          <a:xfrm>
            <a:off x="4365277" y="4939381"/>
            <a:ext cx="3319886" cy="369332"/>
          </a:xfrm>
          <a:prstGeom prst="rect">
            <a:avLst/>
          </a:prstGeom>
          <a:noFill/>
        </p:spPr>
        <p:txBody>
          <a:bodyPr wrap="square" rtlCol="0">
            <a:spAutoFit/>
          </a:bodyPr>
          <a:lstStyle/>
          <a:p>
            <a:r>
              <a:rPr lang="es-MX" b="1" dirty="0">
                <a:solidFill>
                  <a:schemeClr val="tx1">
                    <a:lumMod val="50000"/>
                    <a:lumOff val="50000"/>
                  </a:schemeClr>
                </a:solidFill>
                <a:latin typeface="Aptos" panose="020B0004020202020204" pitchFamily="34" charset="0"/>
              </a:rPr>
              <a:t>(1) Principios fundamentales</a:t>
            </a:r>
          </a:p>
        </p:txBody>
      </p:sp>
      <p:sp>
        <p:nvSpPr>
          <p:cNvPr id="34" name="TextBox 33">
            <a:extLst>
              <a:ext uri="{FF2B5EF4-FFF2-40B4-BE49-F238E27FC236}">
                <a16:creationId xmlns:a16="http://schemas.microsoft.com/office/drawing/2014/main" id="{403B2FF5-DDB6-BC02-B19A-8995B616BED4}"/>
              </a:ext>
            </a:extLst>
          </p:cNvPr>
          <p:cNvSpPr txBox="1"/>
          <p:nvPr/>
        </p:nvSpPr>
        <p:spPr>
          <a:xfrm rot="3196202">
            <a:off x="5967498" y="2587057"/>
            <a:ext cx="3063564" cy="369332"/>
          </a:xfrm>
          <a:prstGeom prst="rect">
            <a:avLst/>
          </a:prstGeom>
          <a:noFill/>
        </p:spPr>
        <p:txBody>
          <a:bodyPr wrap="square" rtlCol="0">
            <a:spAutoFit/>
          </a:bodyPr>
          <a:lstStyle/>
          <a:p>
            <a:r>
              <a:rPr lang="es-MX" b="1" dirty="0">
                <a:solidFill>
                  <a:schemeClr val="tx1">
                    <a:lumMod val="50000"/>
                    <a:lumOff val="50000"/>
                  </a:schemeClr>
                </a:solidFill>
                <a:latin typeface="Aptos" panose="020B0004020202020204" pitchFamily="34" charset="0"/>
              </a:rPr>
              <a:t>(2) Políticas institucionales</a:t>
            </a:r>
          </a:p>
        </p:txBody>
      </p:sp>
      <p:sp>
        <p:nvSpPr>
          <p:cNvPr id="35" name="TextBox 34">
            <a:extLst>
              <a:ext uri="{FF2B5EF4-FFF2-40B4-BE49-F238E27FC236}">
                <a16:creationId xmlns:a16="http://schemas.microsoft.com/office/drawing/2014/main" id="{42AED8DD-B234-AD82-F4D5-61CBC36C3793}"/>
              </a:ext>
            </a:extLst>
          </p:cNvPr>
          <p:cNvSpPr txBox="1"/>
          <p:nvPr/>
        </p:nvSpPr>
        <p:spPr>
          <a:xfrm rot="18384400">
            <a:off x="3181421" y="2473471"/>
            <a:ext cx="2588055" cy="369332"/>
          </a:xfrm>
          <a:prstGeom prst="rect">
            <a:avLst/>
          </a:prstGeom>
          <a:noFill/>
        </p:spPr>
        <p:txBody>
          <a:bodyPr wrap="square" rtlCol="0">
            <a:spAutoFit/>
          </a:bodyPr>
          <a:lstStyle/>
          <a:p>
            <a:r>
              <a:rPr lang="es-MX" b="1" dirty="0">
                <a:solidFill>
                  <a:schemeClr val="tx1">
                    <a:lumMod val="50000"/>
                    <a:lumOff val="50000"/>
                  </a:schemeClr>
                </a:solidFill>
                <a:latin typeface="Aptos" panose="020B0004020202020204" pitchFamily="34" charset="0"/>
              </a:rPr>
              <a:t>(3) Leyes aplicables</a:t>
            </a:r>
          </a:p>
        </p:txBody>
      </p:sp>
      <p:cxnSp>
        <p:nvCxnSpPr>
          <p:cNvPr id="16" name="Straight Arrow Connector 15">
            <a:extLst>
              <a:ext uri="{FF2B5EF4-FFF2-40B4-BE49-F238E27FC236}">
                <a16:creationId xmlns:a16="http://schemas.microsoft.com/office/drawing/2014/main" id="{00EEC653-AEFB-D04E-A603-E3EACC26B45B}"/>
              </a:ext>
            </a:extLst>
          </p:cNvPr>
          <p:cNvCxnSpPr>
            <a:cxnSpLocks/>
          </p:cNvCxnSpPr>
          <p:nvPr/>
        </p:nvCxnSpPr>
        <p:spPr>
          <a:xfrm flipV="1">
            <a:off x="3933610" y="1790703"/>
            <a:ext cx="1542410" cy="206309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004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3F5B53-6D59-6075-7AFF-54A198E5E6DA}"/>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058784C6-0B32-CAB2-9CE1-A234CB17000B}"/>
              </a:ext>
            </a:extLst>
          </p:cNvPr>
          <p:cNvSpPr txBox="1">
            <a:spLocks/>
          </p:cNvSpPr>
          <p:nvPr/>
        </p:nvSpPr>
        <p:spPr>
          <a:xfrm>
            <a:off x="532411" y="524836"/>
            <a:ext cx="10854669" cy="8083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nSpc>
                <a:spcPts val="2820"/>
              </a:lnSpc>
              <a:spcAft>
                <a:spcPts val="3000"/>
              </a:spcAft>
            </a:pPr>
            <a:r>
              <a:rPr lang="en-GB" sz="3200" b="1" dirty="0" err="1">
                <a:latin typeface="Montserrat Bold" panose="00000800000000000000" pitchFamily="2" charset="0"/>
              </a:rPr>
              <a:t>Diplomacia</a:t>
            </a:r>
            <a:r>
              <a:rPr lang="en-GB" sz="3200" b="1" dirty="0">
                <a:latin typeface="Montserrat Bold" panose="00000800000000000000" pitchFamily="2" charset="0"/>
              </a:rPr>
              <a:t> </a:t>
            </a:r>
            <a:r>
              <a:rPr lang="en-GB" sz="3200" b="1" dirty="0" err="1">
                <a:latin typeface="Montserrat Bold" panose="00000800000000000000" pitchFamily="2" charset="0"/>
              </a:rPr>
              <a:t>Humanitaria</a:t>
            </a:r>
            <a:r>
              <a:rPr lang="en-GB" sz="3200" b="1" dirty="0">
                <a:latin typeface="Montserrat Bold" panose="00000800000000000000" pitchFamily="2" charset="0"/>
              </a:rPr>
              <a:t>: </a:t>
            </a:r>
            <a:r>
              <a:rPr lang="en-GB" sz="3200" b="1" dirty="0" err="1">
                <a:solidFill>
                  <a:schemeClr val="accent1"/>
                </a:solidFill>
                <a:latin typeface="Montserrat SemiBold" pitchFamily="2" charset="77"/>
              </a:rPr>
              <a:t>Triángulo</a:t>
            </a:r>
            <a:endParaRPr lang="en-GB" sz="3200" b="1" dirty="0">
              <a:solidFill>
                <a:schemeClr val="accent1"/>
              </a:solidFill>
              <a:latin typeface="Montserrat SemiBold" pitchFamily="2" charset="77"/>
            </a:endParaRPr>
          </a:p>
        </p:txBody>
      </p:sp>
      <p:sp>
        <p:nvSpPr>
          <p:cNvPr id="2" name="Isosceles Triangle 1">
            <a:extLst>
              <a:ext uri="{FF2B5EF4-FFF2-40B4-BE49-F238E27FC236}">
                <a16:creationId xmlns:a16="http://schemas.microsoft.com/office/drawing/2014/main" id="{8D295A4C-8712-48EB-FA91-8C8CC8980E1C}"/>
              </a:ext>
            </a:extLst>
          </p:cNvPr>
          <p:cNvSpPr/>
          <p:nvPr/>
        </p:nvSpPr>
        <p:spPr>
          <a:xfrm>
            <a:off x="3698132" y="1483363"/>
            <a:ext cx="4482608" cy="3112924"/>
          </a:xfrm>
          <a:prstGeom prst="triangle">
            <a:avLst/>
          </a:prstGeom>
          <a:solidFill>
            <a:srgbClr val="011E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extBox 2">
            <a:extLst>
              <a:ext uri="{FF2B5EF4-FFF2-40B4-BE49-F238E27FC236}">
                <a16:creationId xmlns:a16="http://schemas.microsoft.com/office/drawing/2014/main" id="{E704ACD9-D69C-7679-BE60-D41C8EE6CE9C}"/>
              </a:ext>
            </a:extLst>
          </p:cNvPr>
          <p:cNvSpPr txBox="1"/>
          <p:nvPr/>
        </p:nvSpPr>
        <p:spPr>
          <a:xfrm>
            <a:off x="965732" y="2341943"/>
            <a:ext cx="1589314" cy="461665"/>
          </a:xfrm>
          <a:prstGeom prst="rect">
            <a:avLst/>
          </a:prstGeom>
          <a:noFill/>
        </p:spPr>
        <p:txBody>
          <a:bodyPr wrap="square" rtlCol="0">
            <a:spAutoFit/>
          </a:bodyPr>
          <a:lstStyle/>
          <a:p>
            <a:pPr algn="ctr"/>
            <a:r>
              <a:rPr lang="es-MX" sz="2400" b="1" dirty="0">
                <a:solidFill>
                  <a:schemeClr val="bg2">
                    <a:lumMod val="10000"/>
                  </a:schemeClr>
                </a:solidFill>
                <a:latin typeface="Aptos" panose="020B0004020202020204" pitchFamily="34" charset="0"/>
              </a:rPr>
              <a:t>MEDIOS</a:t>
            </a:r>
          </a:p>
        </p:txBody>
      </p:sp>
      <p:sp>
        <p:nvSpPr>
          <p:cNvPr id="4" name="TextBox 3">
            <a:extLst>
              <a:ext uri="{FF2B5EF4-FFF2-40B4-BE49-F238E27FC236}">
                <a16:creationId xmlns:a16="http://schemas.microsoft.com/office/drawing/2014/main" id="{363DC525-A91A-9B8A-19BA-E32397F984E2}"/>
              </a:ext>
            </a:extLst>
          </p:cNvPr>
          <p:cNvSpPr txBox="1"/>
          <p:nvPr/>
        </p:nvSpPr>
        <p:spPr>
          <a:xfrm>
            <a:off x="8916427" y="2419189"/>
            <a:ext cx="1589314" cy="830997"/>
          </a:xfrm>
          <a:prstGeom prst="rect">
            <a:avLst/>
          </a:prstGeom>
          <a:noFill/>
        </p:spPr>
        <p:txBody>
          <a:bodyPr wrap="square" rtlCol="0">
            <a:spAutoFit/>
          </a:bodyPr>
          <a:lstStyle/>
          <a:p>
            <a:pPr algn="ctr"/>
            <a:r>
              <a:rPr lang="es-MX" sz="2400" b="1" dirty="0">
                <a:solidFill>
                  <a:schemeClr val="bg2">
                    <a:lumMod val="10000"/>
                  </a:schemeClr>
                </a:solidFill>
                <a:latin typeface="Aptos" panose="020B0004020202020204" pitchFamily="34" charset="0"/>
              </a:rPr>
              <a:t>A QUIÉN</a:t>
            </a:r>
          </a:p>
          <a:p>
            <a:pPr algn="ctr"/>
            <a:endParaRPr lang="es-MX" sz="2400" b="1" dirty="0">
              <a:solidFill>
                <a:schemeClr val="bg2">
                  <a:lumMod val="10000"/>
                </a:schemeClr>
              </a:solidFill>
              <a:latin typeface="Aptos" panose="020B0004020202020204" pitchFamily="34" charset="0"/>
            </a:endParaRPr>
          </a:p>
        </p:txBody>
      </p:sp>
      <p:sp>
        <p:nvSpPr>
          <p:cNvPr id="5" name="TextBox 4">
            <a:extLst>
              <a:ext uri="{FF2B5EF4-FFF2-40B4-BE49-F238E27FC236}">
                <a16:creationId xmlns:a16="http://schemas.microsoft.com/office/drawing/2014/main" id="{F1BB3489-B875-64F6-945A-454E27A1EED2}"/>
              </a:ext>
            </a:extLst>
          </p:cNvPr>
          <p:cNvSpPr txBox="1"/>
          <p:nvPr/>
        </p:nvSpPr>
        <p:spPr>
          <a:xfrm>
            <a:off x="5386946" y="5181921"/>
            <a:ext cx="1039983" cy="461665"/>
          </a:xfrm>
          <a:prstGeom prst="rect">
            <a:avLst/>
          </a:prstGeom>
          <a:noFill/>
        </p:spPr>
        <p:txBody>
          <a:bodyPr wrap="square" rtlCol="0">
            <a:spAutoFit/>
          </a:bodyPr>
          <a:lstStyle/>
          <a:p>
            <a:pPr algn="ctr"/>
            <a:r>
              <a:rPr lang="es-MX" sz="2400" b="1" dirty="0">
                <a:solidFill>
                  <a:schemeClr val="bg2">
                    <a:lumMod val="10000"/>
                  </a:schemeClr>
                </a:solidFill>
                <a:latin typeface="Aptos" panose="020B0004020202020204" pitchFamily="34" charset="0"/>
              </a:rPr>
              <a:t>QUÉ </a:t>
            </a:r>
          </a:p>
        </p:txBody>
      </p:sp>
      <p:sp>
        <p:nvSpPr>
          <p:cNvPr id="6" name="TextBox 5">
            <a:extLst>
              <a:ext uri="{FF2B5EF4-FFF2-40B4-BE49-F238E27FC236}">
                <a16:creationId xmlns:a16="http://schemas.microsoft.com/office/drawing/2014/main" id="{D3ECDF1E-179C-B2B1-12CA-17942735B617}"/>
              </a:ext>
            </a:extLst>
          </p:cNvPr>
          <p:cNvSpPr txBox="1"/>
          <p:nvPr/>
        </p:nvSpPr>
        <p:spPr>
          <a:xfrm>
            <a:off x="4704817" y="3265137"/>
            <a:ext cx="2486129" cy="1138773"/>
          </a:xfrm>
          <a:prstGeom prst="rect">
            <a:avLst/>
          </a:prstGeom>
          <a:noFill/>
        </p:spPr>
        <p:txBody>
          <a:bodyPr wrap="square" rtlCol="0">
            <a:spAutoFit/>
          </a:bodyPr>
          <a:lstStyle/>
          <a:p>
            <a:pPr algn="ctr"/>
            <a:r>
              <a:rPr lang="es-MX" sz="3200" b="1" dirty="0">
                <a:solidFill>
                  <a:schemeClr val="tx1">
                    <a:lumMod val="10000"/>
                    <a:lumOff val="90000"/>
                  </a:schemeClr>
                </a:solidFill>
                <a:latin typeface="Aptos" panose="020B0004020202020204" pitchFamily="34" charset="0"/>
              </a:rPr>
              <a:t>PERSUADIR</a:t>
            </a:r>
          </a:p>
          <a:p>
            <a:pPr algn="ctr"/>
            <a:r>
              <a:rPr lang="es-MX" i="1" dirty="0">
                <a:solidFill>
                  <a:schemeClr val="bg1"/>
                </a:solidFill>
                <a:latin typeface="Aptos" panose="020B0004020202020204" pitchFamily="34" charset="0"/>
              </a:rPr>
              <a:t>Influir, convencer, incidir, abogar </a:t>
            </a:r>
          </a:p>
        </p:txBody>
      </p:sp>
      <p:sp>
        <p:nvSpPr>
          <p:cNvPr id="7" name="Double Bracket 6">
            <a:extLst>
              <a:ext uri="{FF2B5EF4-FFF2-40B4-BE49-F238E27FC236}">
                <a16:creationId xmlns:a16="http://schemas.microsoft.com/office/drawing/2014/main" id="{8928C5FB-FE88-8DF0-D727-9518D9F74DA3}"/>
              </a:ext>
            </a:extLst>
          </p:cNvPr>
          <p:cNvSpPr/>
          <p:nvPr/>
        </p:nvSpPr>
        <p:spPr>
          <a:xfrm>
            <a:off x="850389" y="2277873"/>
            <a:ext cx="1820003" cy="537899"/>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8" name="Double Bracket 7">
            <a:extLst>
              <a:ext uri="{FF2B5EF4-FFF2-40B4-BE49-F238E27FC236}">
                <a16:creationId xmlns:a16="http://schemas.microsoft.com/office/drawing/2014/main" id="{EF209782-BD66-D12D-59D3-10950F90E9B7}"/>
              </a:ext>
            </a:extLst>
          </p:cNvPr>
          <p:cNvSpPr/>
          <p:nvPr/>
        </p:nvSpPr>
        <p:spPr>
          <a:xfrm>
            <a:off x="8853203" y="2385752"/>
            <a:ext cx="1820003" cy="537899"/>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9" name="Double Bracket 8">
            <a:extLst>
              <a:ext uri="{FF2B5EF4-FFF2-40B4-BE49-F238E27FC236}">
                <a16:creationId xmlns:a16="http://schemas.microsoft.com/office/drawing/2014/main" id="{0CAFBB92-5030-23A2-8519-68642C5821F2}"/>
              </a:ext>
            </a:extLst>
          </p:cNvPr>
          <p:cNvSpPr/>
          <p:nvPr/>
        </p:nvSpPr>
        <p:spPr>
          <a:xfrm>
            <a:off x="5037589" y="5105687"/>
            <a:ext cx="1820003" cy="537899"/>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b="1" dirty="0"/>
          </a:p>
        </p:txBody>
      </p:sp>
      <p:cxnSp>
        <p:nvCxnSpPr>
          <p:cNvPr id="17" name="Straight Arrow Connector 16">
            <a:extLst>
              <a:ext uri="{FF2B5EF4-FFF2-40B4-BE49-F238E27FC236}">
                <a16:creationId xmlns:a16="http://schemas.microsoft.com/office/drawing/2014/main" id="{AC7C1B30-8F6A-3F6A-538C-86B2F3EFF27F}"/>
              </a:ext>
            </a:extLst>
          </p:cNvPr>
          <p:cNvCxnSpPr>
            <a:cxnSpLocks/>
          </p:cNvCxnSpPr>
          <p:nvPr/>
        </p:nvCxnSpPr>
        <p:spPr>
          <a:xfrm flipH="1" flipV="1">
            <a:off x="6339905" y="1755833"/>
            <a:ext cx="1596230" cy="216350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A522CA9-704B-F84B-DC17-FEA21A444BCD}"/>
              </a:ext>
            </a:extLst>
          </p:cNvPr>
          <p:cNvCxnSpPr>
            <a:cxnSpLocks/>
          </p:cNvCxnSpPr>
          <p:nvPr/>
        </p:nvCxnSpPr>
        <p:spPr>
          <a:xfrm>
            <a:off x="4436059" y="4702831"/>
            <a:ext cx="2825667" cy="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1D81220-0FE8-F985-BD3C-6289421F41D9}"/>
              </a:ext>
            </a:extLst>
          </p:cNvPr>
          <p:cNvSpPr txBox="1"/>
          <p:nvPr/>
        </p:nvSpPr>
        <p:spPr>
          <a:xfrm>
            <a:off x="4436057" y="4770171"/>
            <a:ext cx="3319886" cy="369332"/>
          </a:xfrm>
          <a:prstGeom prst="rect">
            <a:avLst/>
          </a:prstGeom>
          <a:noFill/>
        </p:spPr>
        <p:txBody>
          <a:bodyPr wrap="square" rtlCol="0">
            <a:spAutoFit/>
          </a:bodyPr>
          <a:lstStyle/>
          <a:p>
            <a:r>
              <a:rPr lang="es-MX" b="1" dirty="0">
                <a:solidFill>
                  <a:schemeClr val="tx1">
                    <a:lumMod val="50000"/>
                    <a:lumOff val="50000"/>
                  </a:schemeClr>
                </a:solidFill>
                <a:latin typeface="Aptos" panose="020B0004020202020204" pitchFamily="34" charset="0"/>
              </a:rPr>
              <a:t>(1) Principios fundamentales</a:t>
            </a:r>
          </a:p>
        </p:txBody>
      </p:sp>
      <p:sp>
        <p:nvSpPr>
          <p:cNvPr id="34" name="TextBox 33">
            <a:extLst>
              <a:ext uri="{FF2B5EF4-FFF2-40B4-BE49-F238E27FC236}">
                <a16:creationId xmlns:a16="http://schemas.microsoft.com/office/drawing/2014/main" id="{E05406BB-106A-51C6-0649-CDABE3634E01}"/>
              </a:ext>
            </a:extLst>
          </p:cNvPr>
          <p:cNvSpPr txBox="1"/>
          <p:nvPr/>
        </p:nvSpPr>
        <p:spPr>
          <a:xfrm rot="3196202">
            <a:off x="5967498" y="2587057"/>
            <a:ext cx="3063564" cy="369332"/>
          </a:xfrm>
          <a:prstGeom prst="rect">
            <a:avLst/>
          </a:prstGeom>
          <a:noFill/>
        </p:spPr>
        <p:txBody>
          <a:bodyPr wrap="square" rtlCol="0">
            <a:spAutoFit/>
          </a:bodyPr>
          <a:lstStyle/>
          <a:p>
            <a:r>
              <a:rPr lang="es-MX" b="1" dirty="0">
                <a:solidFill>
                  <a:schemeClr val="tx1">
                    <a:lumMod val="50000"/>
                    <a:lumOff val="50000"/>
                  </a:schemeClr>
                </a:solidFill>
                <a:latin typeface="Aptos" panose="020B0004020202020204" pitchFamily="34" charset="0"/>
              </a:rPr>
              <a:t>(2) Políticas institucionales</a:t>
            </a:r>
          </a:p>
        </p:txBody>
      </p:sp>
      <p:sp>
        <p:nvSpPr>
          <p:cNvPr id="35" name="TextBox 34">
            <a:extLst>
              <a:ext uri="{FF2B5EF4-FFF2-40B4-BE49-F238E27FC236}">
                <a16:creationId xmlns:a16="http://schemas.microsoft.com/office/drawing/2014/main" id="{82D39E28-AC2A-6083-67F6-C4CE937C3154}"/>
              </a:ext>
            </a:extLst>
          </p:cNvPr>
          <p:cNvSpPr txBox="1"/>
          <p:nvPr/>
        </p:nvSpPr>
        <p:spPr>
          <a:xfrm rot="18384400">
            <a:off x="3181421" y="2473471"/>
            <a:ext cx="2588055" cy="369332"/>
          </a:xfrm>
          <a:prstGeom prst="rect">
            <a:avLst/>
          </a:prstGeom>
          <a:noFill/>
        </p:spPr>
        <p:txBody>
          <a:bodyPr wrap="square" rtlCol="0">
            <a:spAutoFit/>
          </a:bodyPr>
          <a:lstStyle/>
          <a:p>
            <a:r>
              <a:rPr lang="es-MX" b="1" dirty="0">
                <a:solidFill>
                  <a:schemeClr val="tx1">
                    <a:lumMod val="50000"/>
                    <a:lumOff val="50000"/>
                  </a:schemeClr>
                </a:solidFill>
                <a:latin typeface="Aptos" panose="020B0004020202020204" pitchFamily="34" charset="0"/>
              </a:rPr>
              <a:t>(3) Leyes aplicables</a:t>
            </a:r>
          </a:p>
        </p:txBody>
      </p:sp>
      <p:cxnSp>
        <p:nvCxnSpPr>
          <p:cNvPr id="16" name="Straight Arrow Connector 15">
            <a:extLst>
              <a:ext uri="{FF2B5EF4-FFF2-40B4-BE49-F238E27FC236}">
                <a16:creationId xmlns:a16="http://schemas.microsoft.com/office/drawing/2014/main" id="{836F402A-6619-087D-DFFE-2B3B7B2BB152}"/>
              </a:ext>
            </a:extLst>
          </p:cNvPr>
          <p:cNvCxnSpPr>
            <a:cxnSpLocks/>
          </p:cNvCxnSpPr>
          <p:nvPr/>
        </p:nvCxnSpPr>
        <p:spPr>
          <a:xfrm flipV="1">
            <a:off x="3933610" y="1790703"/>
            <a:ext cx="1542410" cy="206309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3EF994B-423B-088A-575A-384C34818598}"/>
              </a:ext>
            </a:extLst>
          </p:cNvPr>
          <p:cNvSpPr txBox="1"/>
          <p:nvPr/>
        </p:nvSpPr>
        <p:spPr>
          <a:xfrm>
            <a:off x="4001012" y="5782425"/>
            <a:ext cx="4189975" cy="646331"/>
          </a:xfrm>
          <a:prstGeom prst="rect">
            <a:avLst/>
          </a:prstGeom>
          <a:noFill/>
        </p:spPr>
        <p:txBody>
          <a:bodyPr wrap="square" rtlCol="0">
            <a:spAutoFit/>
          </a:bodyPr>
          <a:lstStyle/>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Situación de mejora, oportunidad</a:t>
            </a:r>
          </a:p>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conflicto</a:t>
            </a:r>
          </a:p>
        </p:txBody>
      </p:sp>
      <p:sp>
        <p:nvSpPr>
          <p:cNvPr id="11" name="TextBox 10">
            <a:extLst>
              <a:ext uri="{FF2B5EF4-FFF2-40B4-BE49-F238E27FC236}">
                <a16:creationId xmlns:a16="http://schemas.microsoft.com/office/drawing/2014/main" id="{8D115309-0516-9322-F4C3-F5CEAD8838AE}"/>
              </a:ext>
            </a:extLst>
          </p:cNvPr>
          <p:cNvSpPr txBox="1"/>
          <p:nvPr/>
        </p:nvSpPr>
        <p:spPr>
          <a:xfrm>
            <a:off x="8853203" y="3098957"/>
            <a:ext cx="1928527" cy="369332"/>
          </a:xfrm>
          <a:prstGeom prst="rect">
            <a:avLst/>
          </a:prstGeom>
          <a:noFill/>
        </p:spPr>
        <p:txBody>
          <a:bodyPr wrap="square" rtlCol="0">
            <a:spAutoFit/>
          </a:bodyPr>
          <a:lstStyle/>
          <a:p>
            <a:pPr marL="342900" indent="-342900" algn="ctr">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Actor idóneo</a:t>
            </a:r>
          </a:p>
        </p:txBody>
      </p:sp>
      <p:sp>
        <p:nvSpPr>
          <p:cNvPr id="12" name="TextBox 11">
            <a:extLst>
              <a:ext uri="{FF2B5EF4-FFF2-40B4-BE49-F238E27FC236}">
                <a16:creationId xmlns:a16="http://schemas.microsoft.com/office/drawing/2014/main" id="{CCB15167-8D66-F2AE-313D-D14C8F6406C9}"/>
              </a:ext>
            </a:extLst>
          </p:cNvPr>
          <p:cNvSpPr txBox="1"/>
          <p:nvPr/>
        </p:nvSpPr>
        <p:spPr>
          <a:xfrm>
            <a:off x="794228" y="2972749"/>
            <a:ext cx="2241031" cy="2862322"/>
          </a:xfrm>
          <a:prstGeom prst="rect">
            <a:avLst/>
          </a:prstGeom>
          <a:noFill/>
        </p:spPr>
        <p:txBody>
          <a:bodyPr wrap="square" rtlCol="0">
            <a:spAutoFit/>
          </a:bodyPr>
          <a:lstStyle/>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dialogo, </a:t>
            </a:r>
          </a:p>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negociación, </a:t>
            </a:r>
          </a:p>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evidencia, </a:t>
            </a:r>
          </a:p>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intereses comunes,</a:t>
            </a:r>
          </a:p>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construcción de confianza</a:t>
            </a:r>
          </a:p>
          <a:p>
            <a:pPr marL="342900" indent="-342900">
              <a:buFont typeface="Arial" panose="020B0604020202020204" pitchFamily="34" charset="0"/>
              <a:buChar char="•"/>
            </a:pPr>
            <a:r>
              <a:rPr lang="es-MX" dirty="0">
                <a:solidFill>
                  <a:schemeClr val="bg2">
                    <a:lumMod val="10000"/>
                  </a:schemeClr>
                </a:solidFill>
                <a:latin typeface="Open Sans" pitchFamily="2" charset="0"/>
                <a:ea typeface="Open Sans" pitchFamily="2" charset="0"/>
                <a:cs typeface="Open Sans" pitchFamily="2" charset="0"/>
              </a:rPr>
              <a:t>herramientas de comunicación</a:t>
            </a:r>
          </a:p>
        </p:txBody>
      </p:sp>
    </p:spTree>
    <p:extLst>
      <p:ext uri="{BB962C8B-B14F-4D97-AF65-F5344CB8AC3E}">
        <p14:creationId xmlns:p14="http://schemas.microsoft.com/office/powerpoint/2010/main" val="3458218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11E41"/>
        </a:solidFill>
        <a:effectLst/>
      </p:bgPr>
    </p:bg>
    <p:spTree>
      <p:nvGrpSpPr>
        <p:cNvPr id="1" name="">
          <a:extLst>
            <a:ext uri="{FF2B5EF4-FFF2-40B4-BE49-F238E27FC236}">
              <a16:creationId xmlns:a16="http://schemas.microsoft.com/office/drawing/2014/main" id="{EEDB7D67-83BA-6A28-DD3A-79D0CF498828}"/>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DE07B89C-EC56-93A8-E1F3-B3AE3CA9BACA}"/>
              </a:ext>
            </a:extLst>
          </p:cNvPr>
          <p:cNvSpPr txBox="1">
            <a:spLocks/>
          </p:cNvSpPr>
          <p:nvPr/>
        </p:nvSpPr>
        <p:spPr>
          <a:xfrm>
            <a:off x="3439236" y="4015854"/>
            <a:ext cx="7897024" cy="12736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Montserrat" pitchFamily="2" charset="77"/>
                <a:ea typeface="+mj-ea"/>
                <a:cs typeface="+mj-cs"/>
              </a:defRPr>
            </a:lvl1pPr>
          </a:lstStyle>
          <a:p>
            <a:pPr algn="r">
              <a:lnSpc>
                <a:spcPts val="2820"/>
              </a:lnSpc>
              <a:spcAft>
                <a:spcPts val="3000"/>
              </a:spcAft>
            </a:pPr>
            <a:r>
              <a:rPr lang="en-GB" sz="4000" b="1" dirty="0">
                <a:solidFill>
                  <a:schemeClr val="bg1"/>
                </a:solidFill>
                <a:latin typeface="Montserrat Bold" panose="00000800000000000000" pitchFamily="2" charset="0"/>
              </a:rPr>
              <a:t>Caja de </a:t>
            </a:r>
            <a:r>
              <a:rPr lang="en-GB" sz="4000" b="1" dirty="0" err="1">
                <a:solidFill>
                  <a:schemeClr val="bg1"/>
                </a:solidFill>
                <a:latin typeface="Montserrat Bold" panose="00000800000000000000" pitchFamily="2" charset="0"/>
              </a:rPr>
              <a:t>Herramientas</a:t>
            </a:r>
            <a:r>
              <a:rPr lang="en-GB" sz="4000" b="1" dirty="0">
                <a:solidFill>
                  <a:schemeClr val="bg1"/>
                </a:solidFill>
                <a:latin typeface="Montserrat Bold" panose="00000800000000000000" pitchFamily="2" charset="0"/>
              </a:rPr>
              <a:t> de</a:t>
            </a:r>
          </a:p>
          <a:p>
            <a:pPr algn="r">
              <a:lnSpc>
                <a:spcPts val="2820"/>
              </a:lnSpc>
              <a:spcAft>
                <a:spcPts val="3000"/>
              </a:spcAft>
            </a:pPr>
            <a:r>
              <a:rPr lang="en-GB" sz="4000" b="1" dirty="0">
                <a:solidFill>
                  <a:schemeClr val="bg1"/>
                </a:solidFill>
                <a:latin typeface="Montserrat Bold" panose="00000800000000000000" pitchFamily="2" charset="0"/>
              </a:rPr>
              <a:t> </a:t>
            </a:r>
            <a:r>
              <a:rPr lang="en-GB" sz="4000" b="1" dirty="0" err="1">
                <a:solidFill>
                  <a:schemeClr val="bg1"/>
                </a:solidFill>
                <a:latin typeface="Montserrat Bold" panose="00000800000000000000" pitchFamily="2" charset="0"/>
              </a:rPr>
              <a:t>Diplomacia</a:t>
            </a:r>
            <a:r>
              <a:rPr lang="en-GB" sz="4000" b="1" dirty="0">
                <a:solidFill>
                  <a:schemeClr val="bg1"/>
                </a:solidFill>
                <a:latin typeface="Montserrat Bold" panose="00000800000000000000" pitchFamily="2" charset="0"/>
              </a:rPr>
              <a:t> </a:t>
            </a:r>
            <a:r>
              <a:rPr lang="en-GB" sz="4000" b="1" dirty="0" err="1">
                <a:solidFill>
                  <a:schemeClr val="bg1"/>
                </a:solidFill>
                <a:latin typeface="Montserrat Bold" panose="00000800000000000000" pitchFamily="2" charset="0"/>
              </a:rPr>
              <a:t>Humanitaria</a:t>
            </a:r>
            <a:endParaRPr lang="en-GB" sz="4000" b="1" dirty="0">
              <a:solidFill>
                <a:schemeClr val="bg1"/>
              </a:solidFill>
              <a:latin typeface="Montserrat Bold" panose="00000800000000000000" pitchFamily="2" charset="0"/>
            </a:endParaRPr>
          </a:p>
        </p:txBody>
      </p:sp>
      <p:pic>
        <p:nvPicPr>
          <p:cNvPr id="2" name="Picture 4" descr="Logo&#10;&#10;Description automatically generated">
            <a:extLst>
              <a:ext uri="{FF2B5EF4-FFF2-40B4-BE49-F238E27FC236}">
                <a16:creationId xmlns:a16="http://schemas.microsoft.com/office/drawing/2014/main" id="{202A10EB-A109-61C4-A6CC-664B243D066B}"/>
              </a:ext>
            </a:extLst>
          </p:cNvPr>
          <p:cNvPicPr>
            <a:picLocks noChangeAspect="1"/>
          </p:cNvPicPr>
          <p:nvPr/>
        </p:nvPicPr>
        <p:blipFill>
          <a:blip r:embed="rId2"/>
          <a:stretch>
            <a:fillRect/>
          </a:stretch>
        </p:blipFill>
        <p:spPr>
          <a:xfrm>
            <a:off x="479353" y="435195"/>
            <a:ext cx="1677965" cy="1639264"/>
          </a:xfrm>
          <a:prstGeom prst="rect">
            <a:avLst/>
          </a:prstGeom>
        </p:spPr>
      </p:pic>
    </p:spTree>
    <p:extLst>
      <p:ext uri="{BB962C8B-B14F-4D97-AF65-F5344CB8AC3E}">
        <p14:creationId xmlns:p14="http://schemas.microsoft.com/office/powerpoint/2010/main" val="2685593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D46FBF-ED97-8AFE-152D-BB78612F100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028E634-9340-56D8-9A4C-E4671A5F2B6D}"/>
              </a:ext>
            </a:extLst>
          </p:cNvPr>
          <p:cNvSpPr txBox="1"/>
          <p:nvPr/>
        </p:nvSpPr>
        <p:spPr>
          <a:xfrm>
            <a:off x="718599" y="1730329"/>
            <a:ext cx="10754801" cy="4401205"/>
          </a:xfrm>
          <a:prstGeom prst="rect">
            <a:avLst/>
          </a:prstGeom>
          <a:noFill/>
        </p:spPr>
        <p:txBody>
          <a:bodyPr wrap="square">
            <a:spAutoFit/>
          </a:bodyPr>
          <a:lstStyle/>
          <a:p>
            <a:pPr eaLnBrk="0" fontAlgn="base" hangingPunct="0">
              <a:spcBef>
                <a:spcPct val="0"/>
              </a:spcBef>
              <a:spcAft>
                <a:spcPct val="0"/>
              </a:spcAft>
              <a:buFontTx/>
              <a:buAutoNum type="arabicPeriod"/>
            </a:pPr>
            <a:r>
              <a:rPr lang="en-US" altLang="en-US" sz="2000" b="1" dirty="0" err="1">
                <a:solidFill>
                  <a:schemeClr val="bg2">
                    <a:lumMod val="10000"/>
                  </a:schemeClr>
                </a:solidFill>
                <a:latin typeface="Open Sans" pitchFamily="2" charset="0"/>
                <a:ea typeface="Open Sans" pitchFamily="2" charset="0"/>
                <a:cs typeface="Open Sans" pitchFamily="2" charset="0"/>
              </a:rPr>
              <a:t>Preparación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Investiga</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comprende</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los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intereses</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objetivos</a:t>
            </a:r>
            <a:r>
              <a:rPr lang="en-US" altLang="en-US" sz="2000" dirty="0">
                <a:solidFill>
                  <a:schemeClr val="bg2">
                    <a:lumMod val="10000"/>
                  </a:schemeClr>
                </a:solidFill>
                <a:latin typeface="Open Sans" pitchFamily="2" charset="0"/>
                <a:ea typeface="Open Sans" pitchFamily="2" charset="0"/>
                <a:cs typeface="Open Sans" pitchFamily="2" charset="0"/>
              </a:rPr>
              <a:t> de ambas partes. Define </a:t>
            </a:r>
            <a:r>
              <a:rPr lang="en-US" altLang="en-US" sz="2000" dirty="0" err="1">
                <a:solidFill>
                  <a:schemeClr val="bg2">
                    <a:lumMod val="10000"/>
                  </a:schemeClr>
                </a:solidFill>
                <a:latin typeface="Open Sans" pitchFamily="2" charset="0"/>
                <a:ea typeface="Open Sans" pitchFamily="2" charset="0"/>
                <a:cs typeface="Open Sans" pitchFamily="2" charset="0"/>
              </a:rPr>
              <a:t>claramente</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tus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propios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objetivos</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límites</a:t>
            </a:r>
            <a:r>
              <a:rPr lang="en-US" altLang="en-US" sz="2000" dirty="0">
                <a:solidFill>
                  <a:schemeClr val="bg2">
                    <a:lumMod val="10000"/>
                  </a:schemeClr>
                </a:solidFill>
                <a:latin typeface="Open Sans" pitchFamily="2" charset="0"/>
                <a:ea typeface="Open Sans" pitchFamily="2" charset="0"/>
                <a:cs typeface="Open Sans" pitchFamily="2" charset="0"/>
              </a:rPr>
              <a:t>.</a:t>
            </a:r>
          </a:p>
          <a:p>
            <a:pPr eaLnBrk="0" fontAlgn="base" hangingPunct="0">
              <a:spcBef>
                <a:spcPct val="0"/>
              </a:spcBef>
              <a:spcAft>
                <a:spcPct val="0"/>
              </a:spcAft>
              <a:buFontTx/>
              <a:buAutoNum type="arabicPeriod"/>
            </a:pPr>
            <a:endParaRPr lang="en-US" altLang="en-US" sz="20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buFontTx/>
              <a:buAutoNum type="arabicPeriod" startAt="2"/>
            </a:pPr>
            <a:r>
              <a:rPr lang="en-US" altLang="en-US" sz="2000" b="1" dirty="0" err="1">
                <a:solidFill>
                  <a:schemeClr val="bg2">
                    <a:lumMod val="10000"/>
                  </a:schemeClr>
                </a:solidFill>
                <a:latin typeface="Open Sans" pitchFamily="2" charset="0"/>
                <a:ea typeface="Open Sans" pitchFamily="2" charset="0"/>
                <a:cs typeface="Open Sans" pitchFamily="2" charset="0"/>
              </a:rPr>
              <a:t>Establecimiento</a:t>
            </a:r>
            <a:r>
              <a:rPr lang="en-US" altLang="en-US" sz="2000" b="1" dirty="0">
                <a:solidFill>
                  <a:schemeClr val="bg2">
                    <a:lumMod val="10000"/>
                  </a:schemeClr>
                </a:solidFill>
                <a:latin typeface="Open Sans" pitchFamily="2" charset="0"/>
                <a:ea typeface="Open Sans" pitchFamily="2" charset="0"/>
                <a:cs typeface="Open Sans" pitchFamily="2" charset="0"/>
              </a:rPr>
              <a:t> de </a:t>
            </a:r>
            <a:r>
              <a:rPr lang="en-US" altLang="en-US" sz="2000" b="1" dirty="0" err="1">
                <a:solidFill>
                  <a:schemeClr val="bg2">
                    <a:lumMod val="10000"/>
                  </a:schemeClr>
                </a:solidFill>
                <a:latin typeface="Open Sans" pitchFamily="2" charset="0"/>
                <a:ea typeface="Open Sans" pitchFamily="2" charset="0"/>
                <a:cs typeface="Open Sans" pitchFamily="2" charset="0"/>
              </a:rPr>
              <a:t>relaciones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Construye</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una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relación</a:t>
            </a:r>
            <a:r>
              <a:rPr lang="en-US" altLang="en-US" sz="2000" dirty="0">
                <a:solidFill>
                  <a:schemeClr val="bg2">
                    <a:lumMod val="10000"/>
                  </a:schemeClr>
                </a:solidFill>
                <a:latin typeface="Open Sans" pitchFamily="2" charset="0"/>
                <a:ea typeface="Open Sans" pitchFamily="2" charset="0"/>
                <a:cs typeface="Open Sans" pitchFamily="2" charset="0"/>
              </a:rPr>
              <a:t> de </a:t>
            </a:r>
            <a:r>
              <a:rPr lang="en-US" altLang="en-US" sz="2000" dirty="0" err="1">
                <a:solidFill>
                  <a:schemeClr val="bg2">
                    <a:lumMod val="10000"/>
                  </a:schemeClr>
                </a:solidFill>
                <a:latin typeface="Open Sans" pitchFamily="2" charset="0"/>
                <a:ea typeface="Open Sans" pitchFamily="2" charset="0"/>
                <a:cs typeface="Open Sans" pitchFamily="2" charset="0"/>
              </a:rPr>
              <a:t>confianza</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empatía</a:t>
            </a:r>
            <a:r>
              <a:rPr lang="en-US" altLang="en-US" sz="2000" dirty="0">
                <a:solidFill>
                  <a:schemeClr val="bg2">
                    <a:lumMod val="10000"/>
                  </a:schemeClr>
                </a:solidFill>
                <a:latin typeface="Open Sans" pitchFamily="2" charset="0"/>
                <a:ea typeface="Open Sans" pitchFamily="2" charset="0"/>
                <a:cs typeface="Open Sans" pitchFamily="2" charset="0"/>
              </a:rPr>
              <a:t> con la </a:t>
            </a:r>
            <a:r>
              <a:rPr lang="en-US" altLang="en-US" sz="2000" dirty="0" err="1">
                <a:solidFill>
                  <a:schemeClr val="bg2">
                    <a:lumMod val="10000"/>
                  </a:schemeClr>
                </a:solidFill>
                <a:latin typeface="Open Sans" pitchFamily="2" charset="0"/>
                <a:ea typeface="Open Sans" pitchFamily="2" charset="0"/>
                <a:cs typeface="Open Sans" pitchFamily="2" charset="0"/>
              </a:rPr>
              <a:t>otra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parte</a:t>
            </a:r>
            <a:r>
              <a:rPr lang="en-US" altLang="en-US" sz="2000" dirty="0">
                <a:solidFill>
                  <a:schemeClr val="bg2">
                    <a:lumMod val="10000"/>
                  </a:schemeClr>
                </a:solidFill>
                <a:latin typeface="Open Sans" pitchFamily="2" charset="0"/>
                <a:ea typeface="Open Sans" pitchFamily="2" charset="0"/>
                <a:cs typeface="Open Sans" pitchFamily="2" charset="0"/>
              </a:rPr>
              <a:t>. Esto </a:t>
            </a:r>
            <a:r>
              <a:rPr lang="en-US" altLang="en-US" sz="2000" dirty="0" err="1">
                <a:solidFill>
                  <a:schemeClr val="bg2">
                    <a:lumMod val="10000"/>
                  </a:schemeClr>
                </a:solidFill>
                <a:latin typeface="Open Sans" pitchFamily="2" charset="0"/>
                <a:ea typeface="Open Sans" pitchFamily="2" charset="0"/>
                <a:cs typeface="Open Sans" pitchFamily="2" charset="0"/>
              </a:rPr>
              <a:t>facilita</a:t>
            </a:r>
            <a:r>
              <a:rPr lang="en-US" altLang="en-US" sz="2000" dirty="0">
                <a:solidFill>
                  <a:schemeClr val="bg2">
                    <a:lumMod val="10000"/>
                  </a:schemeClr>
                </a:solidFill>
                <a:latin typeface="Open Sans" pitchFamily="2" charset="0"/>
                <a:ea typeface="Open Sans" pitchFamily="2" charset="0"/>
                <a:cs typeface="Open Sans" pitchFamily="2" charset="0"/>
              </a:rPr>
              <a:t> la </a:t>
            </a:r>
            <a:r>
              <a:rPr lang="en-US" altLang="en-US" sz="2000" dirty="0" err="1">
                <a:solidFill>
                  <a:schemeClr val="bg2">
                    <a:lumMod val="10000"/>
                  </a:schemeClr>
                </a:solidFill>
                <a:latin typeface="Open Sans" pitchFamily="2" charset="0"/>
                <a:ea typeface="Open Sans" pitchFamily="2" charset="0"/>
                <a:cs typeface="Open Sans" pitchFamily="2" charset="0"/>
              </a:rPr>
              <a:t>comunicación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abierta</a:t>
            </a:r>
            <a:r>
              <a:rPr lang="en-US" altLang="en-US" sz="2000" dirty="0">
                <a:solidFill>
                  <a:schemeClr val="bg2">
                    <a:lumMod val="10000"/>
                  </a:schemeClr>
                </a:solidFill>
                <a:latin typeface="Open Sans" pitchFamily="2" charset="0"/>
                <a:ea typeface="Open Sans" pitchFamily="2" charset="0"/>
                <a:cs typeface="Open Sans" pitchFamily="2" charset="0"/>
              </a:rPr>
              <a:t> y la </a:t>
            </a:r>
            <a:r>
              <a:rPr lang="en-US" altLang="en-US" sz="2000" dirty="0" err="1">
                <a:solidFill>
                  <a:schemeClr val="bg2">
                    <a:lumMod val="10000"/>
                  </a:schemeClr>
                </a:solidFill>
                <a:latin typeface="Open Sans" pitchFamily="2" charset="0"/>
                <a:ea typeface="Open Sans" pitchFamily="2" charset="0"/>
                <a:cs typeface="Open Sans" pitchFamily="2" charset="0"/>
              </a:rPr>
              <a:t>cooperación</a:t>
            </a:r>
            <a:r>
              <a:rPr lang="en-US" altLang="en-US" sz="2000" dirty="0">
                <a:solidFill>
                  <a:schemeClr val="bg2">
                    <a:lumMod val="10000"/>
                  </a:schemeClr>
                </a:solidFill>
                <a:latin typeface="Open Sans" pitchFamily="2" charset="0"/>
                <a:ea typeface="Open Sans" pitchFamily="2" charset="0"/>
                <a:cs typeface="Open Sans" pitchFamily="2" charset="0"/>
              </a:rPr>
              <a:t>.</a:t>
            </a:r>
          </a:p>
          <a:p>
            <a:pPr eaLnBrk="0" fontAlgn="base" hangingPunct="0">
              <a:spcBef>
                <a:spcPct val="0"/>
              </a:spcBef>
              <a:spcAft>
                <a:spcPct val="0"/>
              </a:spcAft>
              <a:buFontTx/>
              <a:buAutoNum type="arabicPeriod" startAt="2"/>
            </a:pPr>
            <a:endParaRPr lang="en-US" altLang="en-US" sz="20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buFontTx/>
              <a:buAutoNum type="arabicPeriod" startAt="3"/>
            </a:pPr>
            <a:r>
              <a:rPr lang="en-US" altLang="en-US" sz="2000" b="1" dirty="0">
                <a:solidFill>
                  <a:schemeClr val="bg2">
                    <a:lumMod val="10000"/>
                  </a:schemeClr>
                </a:solidFill>
                <a:latin typeface="Open Sans" pitchFamily="2" charset="0"/>
                <a:ea typeface="Open Sans" pitchFamily="2" charset="0"/>
                <a:cs typeface="Open Sans" pitchFamily="2" charset="0"/>
              </a:rPr>
              <a:t>Presentación de </a:t>
            </a:r>
            <a:r>
              <a:rPr lang="en-US" altLang="en-US" sz="2000" b="1" dirty="0" err="1">
                <a:solidFill>
                  <a:schemeClr val="bg2">
                    <a:lumMod val="10000"/>
                  </a:schemeClr>
                </a:solidFill>
                <a:latin typeface="Open Sans" pitchFamily="2" charset="0"/>
                <a:ea typeface="Open Sans" pitchFamily="2" charset="0"/>
                <a:cs typeface="Open Sans" pitchFamily="2" charset="0"/>
              </a:rPr>
              <a:t>propuestas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Expón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tus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propuestas</a:t>
            </a:r>
            <a:r>
              <a:rPr lang="en-US" altLang="en-US" sz="2000" dirty="0">
                <a:solidFill>
                  <a:schemeClr val="bg2">
                    <a:lumMod val="10000"/>
                  </a:schemeClr>
                </a:solidFill>
                <a:latin typeface="Open Sans" pitchFamily="2" charset="0"/>
                <a:ea typeface="Open Sans" pitchFamily="2" charset="0"/>
                <a:cs typeface="Open Sans" pitchFamily="2" charset="0"/>
              </a:rPr>
              <a:t> de </a:t>
            </a:r>
            <a:r>
              <a:rPr lang="en-US" altLang="en-US" sz="2000" dirty="0" err="1">
                <a:solidFill>
                  <a:schemeClr val="bg2">
                    <a:lumMod val="10000"/>
                  </a:schemeClr>
                </a:solidFill>
                <a:latin typeface="Open Sans" pitchFamily="2" charset="0"/>
                <a:ea typeface="Open Sans" pitchFamily="2" charset="0"/>
                <a:cs typeface="Open Sans" pitchFamily="2" charset="0"/>
              </a:rPr>
              <a:t>manera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clara</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estructurada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Asegúrate</a:t>
            </a:r>
            <a:r>
              <a:rPr lang="en-US" altLang="en-US" sz="2000" dirty="0">
                <a:solidFill>
                  <a:schemeClr val="bg2">
                    <a:lumMod val="10000"/>
                  </a:schemeClr>
                </a:solidFill>
                <a:latin typeface="Open Sans" pitchFamily="2" charset="0"/>
                <a:ea typeface="Open Sans" pitchFamily="2" charset="0"/>
                <a:cs typeface="Open Sans" pitchFamily="2" charset="0"/>
              </a:rPr>
              <a:t> de que </a:t>
            </a:r>
            <a:r>
              <a:rPr lang="en-US" altLang="en-US" sz="2000" dirty="0" err="1">
                <a:solidFill>
                  <a:schemeClr val="bg2">
                    <a:lumMod val="10000"/>
                  </a:schemeClr>
                </a:solidFill>
                <a:latin typeface="Open Sans" pitchFamily="2" charset="0"/>
                <a:ea typeface="Open Sans" pitchFamily="2" charset="0"/>
                <a:cs typeface="Open Sans" pitchFamily="2" charset="0"/>
              </a:rPr>
              <a:t>sean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comprensibles</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relevantes</a:t>
            </a:r>
            <a:r>
              <a:rPr lang="en-US" altLang="en-US" sz="2000" dirty="0">
                <a:solidFill>
                  <a:schemeClr val="bg2">
                    <a:lumMod val="10000"/>
                  </a:schemeClr>
                </a:solidFill>
                <a:latin typeface="Open Sans" pitchFamily="2" charset="0"/>
                <a:ea typeface="Open Sans" pitchFamily="2" charset="0"/>
                <a:cs typeface="Open Sans" pitchFamily="2" charset="0"/>
              </a:rPr>
              <a:t> para la </a:t>
            </a:r>
            <a:r>
              <a:rPr lang="en-US" altLang="en-US" sz="2000" dirty="0" err="1">
                <a:solidFill>
                  <a:schemeClr val="bg2">
                    <a:lumMod val="10000"/>
                  </a:schemeClr>
                </a:solidFill>
                <a:latin typeface="Open Sans" pitchFamily="2" charset="0"/>
                <a:ea typeface="Open Sans" pitchFamily="2" charset="0"/>
                <a:cs typeface="Open Sans" pitchFamily="2" charset="0"/>
              </a:rPr>
              <a:t>otra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parte</a:t>
            </a:r>
            <a:r>
              <a:rPr lang="en-US" altLang="en-US" sz="2000" dirty="0">
                <a:solidFill>
                  <a:schemeClr val="bg2">
                    <a:lumMod val="10000"/>
                  </a:schemeClr>
                </a:solidFill>
                <a:latin typeface="Open Sans" pitchFamily="2" charset="0"/>
                <a:ea typeface="Open Sans" pitchFamily="2" charset="0"/>
                <a:cs typeface="Open Sans" pitchFamily="2" charset="0"/>
              </a:rPr>
              <a:t>.</a:t>
            </a:r>
          </a:p>
          <a:p>
            <a:pPr eaLnBrk="0" fontAlgn="base" hangingPunct="0">
              <a:spcBef>
                <a:spcPct val="0"/>
              </a:spcBef>
              <a:spcAft>
                <a:spcPct val="0"/>
              </a:spcAft>
              <a:buFontTx/>
              <a:buAutoNum type="arabicPeriod" startAt="3"/>
            </a:pPr>
            <a:endParaRPr lang="en-US" altLang="en-US" sz="20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buFontTx/>
              <a:buAutoNum type="arabicPeriod" startAt="4"/>
            </a:pPr>
            <a:r>
              <a:rPr lang="en-US" altLang="en-US" sz="2000" b="1" dirty="0" err="1">
                <a:solidFill>
                  <a:schemeClr val="bg2">
                    <a:lumMod val="10000"/>
                  </a:schemeClr>
                </a:solidFill>
                <a:latin typeface="Open Sans" pitchFamily="2" charset="0"/>
                <a:ea typeface="Open Sans" pitchFamily="2" charset="0"/>
                <a:cs typeface="Open Sans" pitchFamily="2" charset="0"/>
              </a:rPr>
              <a:t>Escucha</a:t>
            </a:r>
            <a:r>
              <a:rPr lang="en-US" altLang="en-US" sz="2000" b="1" dirty="0">
                <a:solidFill>
                  <a:schemeClr val="bg2">
                    <a:lumMod val="10000"/>
                  </a:schemeClr>
                </a:solidFill>
                <a:latin typeface="Open Sans" pitchFamily="2" charset="0"/>
                <a:ea typeface="Open Sans" pitchFamily="2" charset="0"/>
                <a:cs typeface="Open Sans" pitchFamily="2" charset="0"/>
              </a:rPr>
              <a:t> </a:t>
            </a:r>
            <a:r>
              <a:rPr lang="en-US" altLang="en-US" sz="2000" b="1" dirty="0" err="1">
                <a:solidFill>
                  <a:schemeClr val="bg2">
                    <a:lumMod val="10000"/>
                  </a:schemeClr>
                </a:solidFill>
                <a:latin typeface="Open Sans" pitchFamily="2" charset="0"/>
                <a:ea typeface="Open Sans" pitchFamily="2" charset="0"/>
                <a:cs typeface="Open Sans" pitchFamily="2" charset="0"/>
              </a:rPr>
              <a:t>activa</a:t>
            </a:r>
            <a:r>
              <a:rPr lang="en-US" altLang="en-US" sz="2000" dirty="0">
                <a:solidFill>
                  <a:schemeClr val="bg2">
                    <a:lumMod val="10000"/>
                  </a:schemeClr>
                </a:solidFill>
                <a:latin typeface="Open Sans" pitchFamily="2" charset="0"/>
                <a:ea typeface="Open Sans" pitchFamily="2" charset="0"/>
                <a:cs typeface="Open Sans" pitchFamily="2" charset="0"/>
              </a:rPr>
              <a:t>: Presta </a:t>
            </a:r>
            <a:r>
              <a:rPr lang="en-US" altLang="en-US" sz="2000" dirty="0" err="1">
                <a:solidFill>
                  <a:schemeClr val="bg2">
                    <a:lumMod val="10000"/>
                  </a:schemeClr>
                </a:solidFill>
                <a:latin typeface="Open Sans" pitchFamily="2" charset="0"/>
                <a:ea typeface="Open Sans" pitchFamily="2" charset="0"/>
                <a:cs typeface="Open Sans" pitchFamily="2" charset="0"/>
              </a:rPr>
              <a:t>atención</a:t>
            </a:r>
            <a:r>
              <a:rPr lang="en-US" altLang="en-US" sz="2000" dirty="0">
                <a:solidFill>
                  <a:schemeClr val="bg2">
                    <a:lumMod val="10000"/>
                  </a:schemeClr>
                </a:solidFill>
                <a:latin typeface="Open Sans" pitchFamily="2" charset="0"/>
                <a:ea typeface="Open Sans" pitchFamily="2" charset="0"/>
                <a:cs typeface="Open Sans" pitchFamily="2" charset="0"/>
              </a:rPr>
              <a:t> a las </a:t>
            </a:r>
            <a:r>
              <a:rPr lang="en-US" altLang="en-US" sz="2000" dirty="0" err="1">
                <a:solidFill>
                  <a:schemeClr val="bg2">
                    <a:lumMod val="10000"/>
                  </a:schemeClr>
                </a:solidFill>
                <a:latin typeface="Open Sans" pitchFamily="2" charset="0"/>
                <a:ea typeface="Open Sans" pitchFamily="2" charset="0"/>
                <a:cs typeface="Open Sans" pitchFamily="2" charset="0"/>
              </a:rPr>
              <a:t>necesidades</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preocupaciones</a:t>
            </a:r>
            <a:r>
              <a:rPr lang="en-US" altLang="en-US" sz="2000" dirty="0">
                <a:solidFill>
                  <a:schemeClr val="bg2">
                    <a:lumMod val="10000"/>
                  </a:schemeClr>
                </a:solidFill>
                <a:latin typeface="Open Sans" pitchFamily="2" charset="0"/>
                <a:ea typeface="Open Sans" pitchFamily="2" charset="0"/>
                <a:cs typeface="Open Sans" pitchFamily="2" charset="0"/>
              </a:rPr>
              <a:t> de la </a:t>
            </a:r>
            <a:r>
              <a:rPr lang="en-US" altLang="en-US" sz="2000" dirty="0" err="1">
                <a:solidFill>
                  <a:schemeClr val="bg2">
                    <a:lumMod val="10000"/>
                  </a:schemeClr>
                </a:solidFill>
                <a:latin typeface="Open Sans" pitchFamily="2" charset="0"/>
                <a:ea typeface="Open Sans" pitchFamily="2" charset="0"/>
                <a:cs typeface="Open Sans" pitchFamily="2" charset="0"/>
              </a:rPr>
              <a:t>otra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parte</a:t>
            </a:r>
            <a:r>
              <a:rPr lang="en-US" altLang="en-US" sz="2000" dirty="0">
                <a:solidFill>
                  <a:schemeClr val="bg2">
                    <a:lumMod val="10000"/>
                  </a:schemeClr>
                </a:solidFill>
                <a:latin typeface="Open Sans" pitchFamily="2" charset="0"/>
                <a:ea typeface="Open Sans" pitchFamily="2" charset="0"/>
                <a:cs typeface="Open Sans" pitchFamily="2" charset="0"/>
              </a:rPr>
              <a:t>. Esto </a:t>
            </a:r>
            <a:r>
              <a:rPr lang="en-US" altLang="en-US" sz="2000" dirty="0" err="1">
                <a:solidFill>
                  <a:schemeClr val="bg2">
                    <a:lumMod val="10000"/>
                  </a:schemeClr>
                </a:solidFill>
                <a:latin typeface="Open Sans" pitchFamily="2" charset="0"/>
                <a:ea typeface="Open Sans" pitchFamily="2" charset="0"/>
                <a:cs typeface="Open Sans" pitchFamily="2" charset="0"/>
              </a:rPr>
              <a:t>ayuda</a:t>
            </a:r>
            <a:r>
              <a:rPr lang="en-US" altLang="en-US" sz="2000" dirty="0">
                <a:solidFill>
                  <a:schemeClr val="bg2">
                    <a:lumMod val="10000"/>
                  </a:schemeClr>
                </a:solidFill>
                <a:latin typeface="Open Sans" pitchFamily="2" charset="0"/>
                <a:ea typeface="Open Sans" pitchFamily="2" charset="0"/>
                <a:cs typeface="Open Sans" pitchFamily="2" charset="0"/>
              </a:rPr>
              <a:t> a </a:t>
            </a:r>
            <a:r>
              <a:rPr lang="en-US" altLang="en-US" sz="2000" dirty="0" err="1">
                <a:solidFill>
                  <a:schemeClr val="bg2">
                    <a:lumMod val="10000"/>
                  </a:schemeClr>
                </a:solidFill>
                <a:latin typeface="Open Sans" pitchFamily="2" charset="0"/>
                <a:ea typeface="Open Sans" pitchFamily="2" charset="0"/>
                <a:cs typeface="Open Sans" pitchFamily="2" charset="0"/>
              </a:rPr>
              <a:t>identificar</a:t>
            </a:r>
            <a:r>
              <a:rPr lang="en-US" altLang="en-US" sz="2000" dirty="0">
                <a:solidFill>
                  <a:schemeClr val="bg2">
                    <a:lumMod val="10000"/>
                  </a:schemeClr>
                </a:solidFill>
                <a:latin typeface="Open Sans" pitchFamily="2" charset="0"/>
                <a:ea typeface="Open Sans" pitchFamily="2" charset="0"/>
                <a:cs typeface="Open Sans" pitchFamily="2" charset="0"/>
              </a:rPr>
              <a:t> puntos </a:t>
            </a:r>
            <a:r>
              <a:rPr lang="en-US" altLang="en-US" sz="2000" dirty="0" err="1">
                <a:solidFill>
                  <a:schemeClr val="bg2">
                    <a:lumMod val="10000"/>
                  </a:schemeClr>
                </a:solidFill>
                <a:latin typeface="Open Sans" pitchFamily="2" charset="0"/>
                <a:ea typeface="Open Sans" pitchFamily="2" charset="0"/>
                <a:cs typeface="Open Sans" pitchFamily="2" charset="0"/>
              </a:rPr>
              <a:t>comunes</a:t>
            </a:r>
            <a:r>
              <a:rPr lang="en-US" altLang="en-US" sz="2000" dirty="0">
                <a:solidFill>
                  <a:schemeClr val="bg2">
                    <a:lumMod val="10000"/>
                  </a:schemeClr>
                </a:solidFill>
                <a:latin typeface="Open Sans" pitchFamily="2" charset="0"/>
                <a:ea typeface="Open Sans" pitchFamily="2" charset="0"/>
                <a:cs typeface="Open Sans" pitchFamily="2" charset="0"/>
              </a:rPr>
              <a:t> y </a:t>
            </a:r>
            <a:r>
              <a:rPr lang="en-US" altLang="en-US" sz="2000" dirty="0" err="1">
                <a:solidFill>
                  <a:schemeClr val="bg2">
                    <a:lumMod val="10000"/>
                  </a:schemeClr>
                </a:solidFill>
                <a:latin typeface="Open Sans" pitchFamily="2" charset="0"/>
                <a:ea typeface="Open Sans" pitchFamily="2" charset="0"/>
                <a:cs typeface="Open Sans" pitchFamily="2" charset="0"/>
              </a:rPr>
              <a:t>áreas</a:t>
            </a:r>
            <a:r>
              <a:rPr lang="en-US" altLang="en-US" sz="2000" dirty="0">
                <a:solidFill>
                  <a:schemeClr val="bg2">
                    <a:lumMod val="10000"/>
                  </a:schemeClr>
                </a:solidFill>
                <a:latin typeface="Open Sans" pitchFamily="2" charset="0"/>
                <a:ea typeface="Open Sans" pitchFamily="2" charset="0"/>
                <a:cs typeface="Open Sans" pitchFamily="2" charset="0"/>
              </a:rPr>
              <a:t> de </a:t>
            </a:r>
            <a:r>
              <a:rPr lang="en-US" altLang="en-US" sz="2000" dirty="0" err="1">
                <a:solidFill>
                  <a:schemeClr val="bg2">
                    <a:lumMod val="10000"/>
                  </a:schemeClr>
                </a:solidFill>
                <a:latin typeface="Open Sans" pitchFamily="2" charset="0"/>
                <a:ea typeface="Open Sans" pitchFamily="2" charset="0"/>
                <a:cs typeface="Open Sans" pitchFamily="2" charset="0"/>
              </a:rPr>
              <a:t>acuerdo</a:t>
            </a:r>
            <a:r>
              <a:rPr lang="en-US" altLang="en-US" sz="2000" dirty="0">
                <a:solidFill>
                  <a:schemeClr val="bg2">
                    <a:lumMod val="10000"/>
                  </a:schemeClr>
                </a:solidFill>
                <a:latin typeface="Open Sans" pitchFamily="2" charset="0"/>
                <a:ea typeface="Open Sans" pitchFamily="2" charset="0"/>
                <a:cs typeface="Open Sans" pitchFamily="2" charset="0"/>
              </a:rPr>
              <a:t>. </a:t>
            </a:r>
          </a:p>
          <a:p>
            <a:pPr eaLnBrk="0" fontAlgn="base" hangingPunct="0">
              <a:spcBef>
                <a:spcPct val="0"/>
              </a:spcBef>
              <a:spcAft>
                <a:spcPct val="0"/>
              </a:spcAft>
            </a:pPr>
            <a:endParaRPr lang="en-US" altLang="en-US" sz="20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buFontTx/>
              <a:buAutoNum type="arabicPeriod" startAt="5"/>
            </a:pPr>
            <a:r>
              <a:rPr lang="en-US" altLang="en-US" sz="2000" b="1" dirty="0" err="1">
                <a:solidFill>
                  <a:schemeClr val="bg2">
                    <a:lumMod val="10000"/>
                  </a:schemeClr>
                </a:solidFill>
                <a:latin typeface="Open Sans" pitchFamily="2" charset="0"/>
                <a:ea typeface="Open Sans" pitchFamily="2" charset="0"/>
                <a:cs typeface="Open Sans" pitchFamily="2" charset="0"/>
              </a:rPr>
              <a:t>Flexibilidad</a:t>
            </a:r>
            <a:r>
              <a:rPr lang="en-US" altLang="en-US" sz="2000" b="1" dirty="0">
                <a:solidFill>
                  <a:schemeClr val="bg2">
                    <a:lumMod val="10000"/>
                  </a:schemeClr>
                </a:solidFill>
                <a:latin typeface="Open Sans" pitchFamily="2" charset="0"/>
                <a:ea typeface="Open Sans" pitchFamily="2" charset="0"/>
                <a:cs typeface="Open Sans" pitchFamily="2" charset="0"/>
              </a:rPr>
              <a:t> y </a:t>
            </a:r>
            <a:r>
              <a:rPr lang="en-US" altLang="en-US" sz="2000" b="1" dirty="0" err="1">
                <a:solidFill>
                  <a:schemeClr val="bg2">
                    <a:lumMod val="10000"/>
                  </a:schemeClr>
                </a:solidFill>
                <a:latin typeface="Open Sans" pitchFamily="2" charset="0"/>
                <a:ea typeface="Open Sans" pitchFamily="2" charset="0"/>
                <a:cs typeface="Open Sans" pitchFamily="2" charset="0"/>
              </a:rPr>
              <a:t>adaptación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Mantén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una</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actitud</a:t>
            </a:r>
            <a:r>
              <a:rPr lang="en-US" altLang="en-US" sz="2000" dirty="0">
                <a:solidFill>
                  <a:schemeClr val="bg2">
                    <a:lumMod val="10000"/>
                  </a:schemeClr>
                </a:solidFill>
                <a:latin typeface="Open Sans" pitchFamily="2" charset="0"/>
                <a:ea typeface="Open Sans" pitchFamily="2" charset="0"/>
                <a:cs typeface="Open Sans" pitchFamily="2" charset="0"/>
              </a:rPr>
              <a:t> flexible y </a:t>
            </a:r>
            <a:r>
              <a:rPr lang="en-US" altLang="en-US" sz="2000" dirty="0" err="1">
                <a:solidFill>
                  <a:schemeClr val="bg2">
                    <a:lumMod val="10000"/>
                  </a:schemeClr>
                </a:solidFill>
                <a:latin typeface="Open Sans" pitchFamily="2" charset="0"/>
                <a:ea typeface="Open Sans" pitchFamily="2" charset="0"/>
                <a:cs typeface="Open Sans" pitchFamily="2" charset="0"/>
              </a:rPr>
              <a:t>dispuesto</a:t>
            </a:r>
            <a:r>
              <a:rPr lang="en-US" altLang="en-US" sz="2000" dirty="0">
                <a:solidFill>
                  <a:schemeClr val="bg2">
                    <a:lumMod val="10000"/>
                  </a:schemeClr>
                </a:solidFill>
                <a:latin typeface="Open Sans" pitchFamily="2" charset="0"/>
                <a:ea typeface="Open Sans" pitchFamily="2" charset="0"/>
                <a:cs typeface="Open Sans" pitchFamily="2" charset="0"/>
              </a:rPr>
              <a:t> a </a:t>
            </a:r>
            <a:r>
              <a:rPr lang="en-US" altLang="en-US" sz="2000" dirty="0" err="1">
                <a:solidFill>
                  <a:schemeClr val="bg2">
                    <a:lumMod val="10000"/>
                  </a:schemeClr>
                </a:solidFill>
                <a:latin typeface="Open Sans" pitchFamily="2" charset="0"/>
                <a:ea typeface="Open Sans" pitchFamily="2" charset="0"/>
                <a:cs typeface="Open Sans" pitchFamily="2" charset="0"/>
              </a:rPr>
              <a:t>ajustar</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tus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propuestas</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según</a:t>
            </a:r>
            <a:r>
              <a:rPr lang="en-US" altLang="en-US" sz="2000" dirty="0">
                <a:solidFill>
                  <a:schemeClr val="bg2">
                    <a:lumMod val="10000"/>
                  </a:schemeClr>
                </a:solidFill>
                <a:latin typeface="Open Sans" pitchFamily="2" charset="0"/>
                <a:ea typeface="Open Sans" pitchFamily="2" charset="0"/>
                <a:cs typeface="Open Sans" pitchFamily="2" charset="0"/>
              </a:rPr>
              <a:t> las </a:t>
            </a:r>
            <a:r>
              <a:rPr lang="en-US" altLang="en-US" sz="2000" dirty="0" err="1">
                <a:solidFill>
                  <a:schemeClr val="bg2">
                    <a:lumMod val="10000"/>
                  </a:schemeClr>
                </a:solidFill>
                <a:latin typeface="Open Sans" pitchFamily="2" charset="0"/>
                <a:ea typeface="Open Sans" pitchFamily="2" charset="0"/>
                <a:cs typeface="Open Sans" pitchFamily="2" charset="0"/>
              </a:rPr>
              <a:t>circunstancias</a:t>
            </a:r>
            <a:r>
              <a:rPr lang="en-US" altLang="en-US" sz="2000" dirty="0">
                <a:solidFill>
                  <a:schemeClr val="bg2">
                    <a:lumMod val="10000"/>
                  </a:schemeClr>
                </a:solidFill>
                <a:latin typeface="Open Sans" pitchFamily="2" charset="0"/>
                <a:ea typeface="Open Sans" pitchFamily="2" charset="0"/>
                <a:cs typeface="Open Sans" pitchFamily="2" charset="0"/>
              </a:rPr>
              <a:t> y la </a:t>
            </a:r>
            <a:r>
              <a:rPr lang="en-US" altLang="en-US" sz="2000" dirty="0" err="1">
                <a:solidFill>
                  <a:schemeClr val="bg2">
                    <a:lumMod val="10000"/>
                  </a:schemeClr>
                </a:solidFill>
                <a:latin typeface="Open Sans" pitchFamily="2" charset="0"/>
                <a:ea typeface="Open Sans" pitchFamily="2" charset="0"/>
                <a:cs typeface="Open Sans" pitchFamily="2" charset="0"/>
              </a:rPr>
              <a:t>retroalimentación</a:t>
            </a:r>
            <a:r>
              <a:rPr lang="en-US" altLang="en-US" sz="2000" dirty="0">
                <a:solidFill>
                  <a:schemeClr val="bg2">
                    <a:lumMod val="10000"/>
                  </a:schemeClr>
                </a:solidFill>
                <a:latin typeface="Open Sans" pitchFamily="2" charset="0"/>
                <a:ea typeface="Open Sans" pitchFamily="2" charset="0"/>
                <a:cs typeface="Open Sans" pitchFamily="2" charset="0"/>
              </a:rPr>
              <a:t> </a:t>
            </a:r>
            <a:r>
              <a:rPr lang="en-US" altLang="en-US" sz="2000" dirty="0" err="1">
                <a:solidFill>
                  <a:schemeClr val="bg2">
                    <a:lumMod val="10000"/>
                  </a:schemeClr>
                </a:solidFill>
                <a:latin typeface="Open Sans" pitchFamily="2" charset="0"/>
                <a:ea typeface="Open Sans" pitchFamily="2" charset="0"/>
                <a:cs typeface="Open Sans" pitchFamily="2" charset="0"/>
              </a:rPr>
              <a:t>recibida</a:t>
            </a:r>
            <a:r>
              <a:rPr lang="en-US" altLang="en-US" sz="2000" dirty="0">
                <a:solidFill>
                  <a:schemeClr val="bg2">
                    <a:lumMod val="10000"/>
                  </a:schemeClr>
                </a:solidFill>
                <a:latin typeface="Open Sans" pitchFamily="2" charset="0"/>
                <a:ea typeface="Open Sans" pitchFamily="2" charset="0"/>
                <a:cs typeface="Open Sans" pitchFamily="2" charset="0"/>
              </a:rPr>
              <a:t>.</a:t>
            </a:r>
          </a:p>
        </p:txBody>
      </p:sp>
      <p:sp>
        <p:nvSpPr>
          <p:cNvPr id="7" name="TextBox 6">
            <a:extLst>
              <a:ext uri="{FF2B5EF4-FFF2-40B4-BE49-F238E27FC236}">
                <a16:creationId xmlns:a16="http://schemas.microsoft.com/office/drawing/2014/main" id="{18BEDE37-50B7-A875-B0E7-E3F69AEC57FE}"/>
              </a:ext>
            </a:extLst>
          </p:cNvPr>
          <p:cNvSpPr txBox="1"/>
          <p:nvPr/>
        </p:nvSpPr>
        <p:spPr>
          <a:xfrm>
            <a:off x="722966" y="1034523"/>
            <a:ext cx="6824246" cy="357149"/>
          </a:xfrm>
          <a:prstGeom prst="rect">
            <a:avLst/>
          </a:prstGeom>
          <a:noFill/>
        </p:spPr>
        <p:txBody>
          <a:bodyPr wrap="square" rtlCol="0" anchor="ctr">
            <a:spAutoFit/>
          </a:bodyPr>
          <a:lstStyle/>
          <a:p>
            <a:pPr>
              <a:lnSpc>
                <a:spcPts val="1620"/>
              </a:lnSpc>
            </a:pPr>
            <a:r>
              <a:rPr lang="en-US" sz="3500" b="1" dirty="0" err="1">
                <a:solidFill>
                  <a:srgbClr val="011E41"/>
                </a:solidFill>
                <a:latin typeface="Montserrat Bold" panose="00000800000000000000" pitchFamily="2" charset="0"/>
                <a:ea typeface="Open Sans" panose="020B0606030504020204" pitchFamily="34" charset="0"/>
                <a:cs typeface="Open Sans" panose="020B0606030504020204" pitchFamily="34" charset="0"/>
              </a:rPr>
              <a:t>Diálogo</a:t>
            </a:r>
            <a:r>
              <a:rPr lang="en-US" sz="3500" b="1" dirty="0">
                <a:solidFill>
                  <a:srgbClr val="011E41"/>
                </a:solidFill>
                <a:latin typeface="Montserrat Bold" panose="00000800000000000000" pitchFamily="2" charset="0"/>
                <a:ea typeface="Open Sans" panose="020B0606030504020204" pitchFamily="34" charset="0"/>
                <a:cs typeface="Open Sans" panose="020B0606030504020204" pitchFamily="34" charset="0"/>
              </a:rPr>
              <a:t>: </a:t>
            </a:r>
            <a:r>
              <a:rPr lang="en-US" sz="3500" b="1" dirty="0" err="1">
                <a:solidFill>
                  <a:schemeClr val="accent1"/>
                </a:solidFill>
                <a:latin typeface="Montserrat SemiBold" pitchFamily="2" charset="77"/>
                <a:ea typeface="Open Sans" panose="020B0606030504020204" pitchFamily="34" charset="0"/>
                <a:cs typeface="Open Sans" panose="020B0606030504020204" pitchFamily="34" charset="0"/>
              </a:rPr>
              <a:t>Construcción</a:t>
            </a:r>
            <a:endParaRPr lang="en-CH" sz="3500" b="1" dirty="0">
              <a:solidFill>
                <a:schemeClr val="accent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874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71955-E1F7-6798-0100-0943A15B445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7CF43B4-AB16-B08B-DB44-FCCBC30F963D}"/>
              </a:ext>
            </a:extLst>
          </p:cNvPr>
          <p:cNvSpPr txBox="1"/>
          <p:nvPr/>
        </p:nvSpPr>
        <p:spPr>
          <a:xfrm>
            <a:off x="728275" y="1734481"/>
            <a:ext cx="9384716" cy="4493538"/>
          </a:xfrm>
          <a:prstGeom prst="rect">
            <a:avLst/>
          </a:prstGeom>
          <a:noFill/>
        </p:spPr>
        <p:txBody>
          <a:bodyPr wrap="square">
            <a:spAutoFit/>
          </a:bodyPr>
          <a:lstStyle/>
          <a:p>
            <a:pPr eaLnBrk="0" fontAlgn="base" hangingPunct="0">
              <a:spcBef>
                <a:spcPct val="0"/>
              </a:spcBef>
              <a:spcAft>
                <a:spcPct val="0"/>
              </a:spcAft>
            </a:pPr>
            <a:endParaRPr lang="es-ES" altLang="en-US" sz="22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buFontTx/>
              <a:buAutoNum type="arabicPeriod"/>
            </a:pPr>
            <a:r>
              <a:rPr lang="es-ES" altLang="en-US" sz="2200" b="1" dirty="0">
                <a:solidFill>
                  <a:schemeClr val="bg2">
                    <a:lumMod val="10000"/>
                  </a:schemeClr>
                </a:solidFill>
                <a:latin typeface="Open Sans" pitchFamily="2" charset="0"/>
                <a:ea typeface="Open Sans" pitchFamily="2" charset="0"/>
                <a:cs typeface="Open Sans" pitchFamily="2" charset="0"/>
              </a:rPr>
              <a:t>Presentación: </a:t>
            </a:r>
            <a:r>
              <a:rPr lang="es-ES" altLang="en-US" sz="2200" dirty="0">
                <a:solidFill>
                  <a:schemeClr val="bg2">
                    <a:lumMod val="10000"/>
                  </a:schemeClr>
                </a:solidFill>
                <a:latin typeface="Open Sans" pitchFamily="2" charset="0"/>
                <a:ea typeface="Open Sans" pitchFamily="2" charset="0"/>
                <a:cs typeface="Open Sans" pitchFamily="2" charset="0"/>
              </a:rPr>
              <a:t>Comienza con una breve introducción sobre ti y tu proyecto. Incluye tu nombre, tu rol y una descripción concisa de lo que haces.</a:t>
            </a:r>
          </a:p>
          <a:p>
            <a:pPr eaLnBrk="0" fontAlgn="base" hangingPunct="0">
              <a:spcBef>
                <a:spcPct val="0"/>
              </a:spcBef>
              <a:spcAft>
                <a:spcPct val="0"/>
              </a:spcAft>
            </a:pPr>
            <a:endParaRPr lang="es-ES" altLang="en-US" sz="22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pPr>
            <a:r>
              <a:rPr lang="es-ES" altLang="en-US" sz="2200" b="1" dirty="0">
                <a:solidFill>
                  <a:schemeClr val="bg2">
                    <a:lumMod val="10000"/>
                  </a:schemeClr>
                </a:solidFill>
                <a:latin typeface="Open Sans" pitchFamily="2" charset="0"/>
                <a:ea typeface="Open Sans" pitchFamily="2" charset="0"/>
                <a:cs typeface="Open Sans" pitchFamily="2" charset="0"/>
              </a:rPr>
              <a:t>2. Problema y solución</a:t>
            </a:r>
            <a:r>
              <a:rPr lang="es-ES" altLang="en-US" sz="2200" dirty="0">
                <a:solidFill>
                  <a:schemeClr val="bg2">
                    <a:lumMod val="10000"/>
                  </a:schemeClr>
                </a:solidFill>
                <a:latin typeface="Open Sans" pitchFamily="2" charset="0"/>
                <a:ea typeface="Open Sans" pitchFamily="2" charset="0"/>
                <a:cs typeface="Open Sans" pitchFamily="2" charset="0"/>
              </a:rPr>
              <a:t>: Define claramente el problema que has identificado y cómo podrías resolver Enfatiza lo que te hace diferente o relevante.</a:t>
            </a:r>
          </a:p>
          <a:p>
            <a:pPr eaLnBrk="0" fontAlgn="base" hangingPunct="0">
              <a:spcBef>
                <a:spcPct val="0"/>
              </a:spcBef>
              <a:spcAft>
                <a:spcPct val="0"/>
              </a:spcAft>
              <a:buFontTx/>
              <a:buAutoNum type="arabicPeriod"/>
            </a:pPr>
            <a:endParaRPr lang="es-ES" altLang="en-US" sz="2200" dirty="0">
              <a:solidFill>
                <a:schemeClr val="bg2">
                  <a:lumMod val="10000"/>
                </a:schemeClr>
              </a:solidFill>
              <a:latin typeface="Open Sans" pitchFamily="2" charset="0"/>
              <a:ea typeface="Open Sans" pitchFamily="2" charset="0"/>
              <a:cs typeface="Open Sans" pitchFamily="2" charset="0"/>
            </a:endParaRPr>
          </a:p>
          <a:p>
            <a:pPr eaLnBrk="0" fontAlgn="base" hangingPunct="0">
              <a:spcBef>
                <a:spcPct val="0"/>
              </a:spcBef>
              <a:spcAft>
                <a:spcPct val="0"/>
              </a:spcAft>
            </a:pPr>
            <a:r>
              <a:rPr lang="es-ES" altLang="en-US" sz="2200" b="1" dirty="0">
                <a:solidFill>
                  <a:schemeClr val="bg2">
                    <a:lumMod val="10000"/>
                  </a:schemeClr>
                </a:solidFill>
                <a:latin typeface="Open Sans" pitchFamily="2" charset="0"/>
                <a:ea typeface="Open Sans" pitchFamily="2" charset="0"/>
                <a:cs typeface="Open Sans" pitchFamily="2" charset="0"/>
              </a:rPr>
              <a:t>3. Llamado a la acción</a:t>
            </a:r>
            <a:r>
              <a:rPr lang="es-ES" altLang="en-US" sz="2200" dirty="0">
                <a:solidFill>
                  <a:schemeClr val="bg2">
                    <a:lumMod val="10000"/>
                  </a:schemeClr>
                </a:solidFill>
                <a:latin typeface="Open Sans" pitchFamily="2" charset="0"/>
                <a:ea typeface="Open Sans" pitchFamily="2" charset="0"/>
                <a:cs typeface="Open Sans" pitchFamily="2" charset="0"/>
              </a:rPr>
              <a:t>: Termina con una frase impactante que motive a tu interlocutor a actuar o a querer saber más. Incluye una invitación a continuar la conversación o a tomar una acción específica.</a:t>
            </a:r>
          </a:p>
          <a:p>
            <a:pPr eaLnBrk="0" fontAlgn="base" hangingPunct="0">
              <a:spcBef>
                <a:spcPct val="0"/>
              </a:spcBef>
              <a:spcAft>
                <a:spcPct val="0"/>
              </a:spcAft>
            </a:pPr>
            <a:endParaRPr lang="es-ES" altLang="en-US" sz="2200" dirty="0">
              <a:solidFill>
                <a:schemeClr val="bg2">
                  <a:lumMod val="10000"/>
                </a:schemeClr>
              </a:solidFill>
              <a:latin typeface="Open Sans" pitchFamily="2" charset="0"/>
              <a:ea typeface="Open Sans" pitchFamily="2" charset="0"/>
              <a:cs typeface="Open Sans" pitchFamily="2" charset="0"/>
            </a:endParaRPr>
          </a:p>
        </p:txBody>
      </p:sp>
      <p:sp>
        <p:nvSpPr>
          <p:cNvPr id="7" name="TextBox 6">
            <a:extLst>
              <a:ext uri="{FF2B5EF4-FFF2-40B4-BE49-F238E27FC236}">
                <a16:creationId xmlns:a16="http://schemas.microsoft.com/office/drawing/2014/main" id="{B1C7D6A2-EEF6-250E-0616-DEC6945C20CC}"/>
              </a:ext>
            </a:extLst>
          </p:cNvPr>
          <p:cNvSpPr txBox="1"/>
          <p:nvPr/>
        </p:nvSpPr>
        <p:spPr>
          <a:xfrm>
            <a:off x="728275" y="1248609"/>
            <a:ext cx="7679506" cy="360291"/>
          </a:xfrm>
          <a:prstGeom prst="rect">
            <a:avLst/>
          </a:prstGeom>
          <a:noFill/>
        </p:spPr>
        <p:txBody>
          <a:bodyPr wrap="square" rtlCol="0" anchor="ctr">
            <a:spAutoFit/>
          </a:bodyPr>
          <a:lstStyle/>
          <a:p>
            <a:pPr>
              <a:lnSpc>
                <a:spcPts val="1620"/>
              </a:lnSpc>
            </a:pPr>
            <a:r>
              <a:rPr lang="en-US" sz="3600" b="1" dirty="0">
                <a:solidFill>
                  <a:srgbClr val="011E41"/>
                </a:solidFill>
                <a:latin typeface="Montserrat Bold" panose="00000800000000000000" pitchFamily="2" charset="0"/>
                <a:ea typeface="Open Sans" panose="020B0606030504020204" pitchFamily="34" charset="0"/>
                <a:cs typeface="Open Sans" panose="020B0606030504020204" pitchFamily="34" charset="0"/>
              </a:rPr>
              <a:t>Elevator Pitch: </a:t>
            </a:r>
            <a:r>
              <a:rPr lang="en-US" sz="3600" b="1" dirty="0" err="1">
                <a:solidFill>
                  <a:srgbClr val="FF0000"/>
                </a:solidFill>
                <a:latin typeface="Montserrat SemiBold" pitchFamily="2" charset="0"/>
                <a:ea typeface="Open Sans" panose="020B0606030504020204" pitchFamily="34" charset="0"/>
                <a:cs typeface="Open Sans" panose="020B0606030504020204" pitchFamily="34" charset="0"/>
              </a:rPr>
              <a:t>Construcci</a:t>
            </a:r>
            <a:r>
              <a:rPr lang="es-ES" altLang="en-US" sz="3600" b="1" dirty="0" err="1">
                <a:solidFill>
                  <a:srgbClr val="FF0000"/>
                </a:solidFill>
                <a:latin typeface="Montserrat SemiBold" pitchFamily="2" charset="0"/>
                <a:ea typeface="Open Sans" panose="020B0606030504020204" pitchFamily="34" charset="0"/>
                <a:cs typeface="Open Sans" panose="020B0606030504020204" pitchFamily="34" charset="0"/>
              </a:rPr>
              <a:t>ó</a:t>
            </a:r>
            <a:r>
              <a:rPr lang="en-US" sz="3600" b="1" dirty="0">
                <a:solidFill>
                  <a:srgbClr val="FF0000"/>
                </a:solidFill>
                <a:latin typeface="Montserrat SemiBold" pitchFamily="2" charset="0"/>
                <a:ea typeface="Open Sans" panose="020B0606030504020204" pitchFamily="34" charset="0"/>
                <a:cs typeface="Open Sans" panose="020B0606030504020204" pitchFamily="34" charset="0"/>
              </a:rPr>
              <a:t>n</a:t>
            </a:r>
            <a:endParaRPr lang="en-CH" sz="3600" b="1" dirty="0">
              <a:solidFill>
                <a:srgbClr val="FF0000"/>
              </a:solidFill>
              <a:latin typeface="Montserrat SemiBold" pitchFamily="2" charset="0"/>
              <a:ea typeface="Open Sans" panose="020B0606030504020204" pitchFamily="34" charset="0"/>
              <a:cs typeface="Open Sans" panose="020B0606030504020204" pitchFamily="34" charset="0"/>
            </a:endParaRPr>
          </a:p>
        </p:txBody>
      </p:sp>
      <p:pic>
        <p:nvPicPr>
          <p:cNvPr id="2" name="Picture 4" descr="Logo&#10;&#10;Description automatically generated">
            <a:extLst>
              <a:ext uri="{FF2B5EF4-FFF2-40B4-BE49-F238E27FC236}">
                <a16:creationId xmlns:a16="http://schemas.microsoft.com/office/drawing/2014/main" id="{A09121C5-0666-CD18-217D-B5260409549C}"/>
              </a:ext>
            </a:extLst>
          </p:cNvPr>
          <p:cNvPicPr>
            <a:picLocks noChangeAspect="1"/>
          </p:cNvPicPr>
          <p:nvPr/>
        </p:nvPicPr>
        <p:blipFill>
          <a:blip r:embed="rId2"/>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958907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F1B81F-8BA5-CE32-C880-457EC027F37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58A7CCA-978C-84EF-7A2C-E858272D5500}"/>
              </a:ext>
            </a:extLst>
          </p:cNvPr>
          <p:cNvSpPr txBox="1"/>
          <p:nvPr/>
        </p:nvSpPr>
        <p:spPr>
          <a:xfrm>
            <a:off x="718505" y="1240304"/>
            <a:ext cx="10522352" cy="347596"/>
          </a:xfrm>
          <a:prstGeom prst="rect">
            <a:avLst/>
          </a:prstGeom>
          <a:noFill/>
        </p:spPr>
        <p:txBody>
          <a:bodyPr wrap="square" lIns="91440" tIns="45720" rIns="91440" bIns="45720" rtlCol="0" anchor="ctr">
            <a:spAutoFit/>
          </a:bodyPr>
          <a:lstStyle/>
          <a:p>
            <a:pPr>
              <a:lnSpc>
                <a:spcPts val="1620"/>
              </a:lnSpc>
            </a:pPr>
            <a:r>
              <a:rPr lang="en-US" sz="3200" b="1" dirty="0" err="1">
                <a:solidFill>
                  <a:srgbClr val="011E41"/>
                </a:solidFill>
                <a:latin typeface="Montserrat Bold"/>
                <a:ea typeface="Open Sans"/>
                <a:cs typeface="Open Sans"/>
              </a:rPr>
              <a:t>Narrativas</a:t>
            </a:r>
            <a:r>
              <a:rPr lang="en-US" sz="3200" b="1" dirty="0">
                <a:solidFill>
                  <a:srgbClr val="011E41"/>
                </a:solidFill>
                <a:latin typeface="Montserrat Bold"/>
                <a:ea typeface="Open Sans"/>
                <a:cs typeface="Open Sans"/>
              </a:rPr>
              <a:t> </a:t>
            </a:r>
            <a:r>
              <a:rPr lang="en-US" sz="3200" b="1" dirty="0" err="1">
                <a:solidFill>
                  <a:srgbClr val="011E41"/>
                </a:solidFill>
                <a:latin typeface="Montserrat Bold"/>
                <a:ea typeface="Open Sans"/>
                <a:cs typeface="Open Sans"/>
              </a:rPr>
              <a:t>memorables</a:t>
            </a:r>
            <a:r>
              <a:rPr lang="en-US" sz="3200" b="1" dirty="0">
                <a:solidFill>
                  <a:srgbClr val="011E41"/>
                </a:solidFill>
                <a:latin typeface="Montserrat Bold"/>
                <a:ea typeface="Open Sans"/>
                <a:cs typeface="Open Sans"/>
              </a:rPr>
              <a:t>: </a:t>
            </a:r>
            <a:r>
              <a:rPr lang="en-US" sz="3200" b="1" dirty="0" err="1">
                <a:solidFill>
                  <a:srgbClr val="FF0000"/>
                </a:solidFill>
                <a:latin typeface="Montserrat SemiBold"/>
                <a:ea typeface="Open Sans"/>
                <a:cs typeface="Open Sans"/>
              </a:rPr>
              <a:t>Posicionamiento</a:t>
            </a:r>
            <a:r>
              <a:rPr lang="en-US" sz="3200" b="1" dirty="0">
                <a:solidFill>
                  <a:srgbClr val="FF0000"/>
                </a:solidFill>
                <a:latin typeface="Montserrat SemiBold"/>
                <a:ea typeface="Open Sans"/>
                <a:cs typeface="Open Sans"/>
              </a:rPr>
              <a:t> </a:t>
            </a:r>
          </a:p>
        </p:txBody>
      </p:sp>
      <p:pic>
        <p:nvPicPr>
          <p:cNvPr id="2" name="Picture 4" descr="Logo&#10;&#10;Description automatically generated">
            <a:extLst>
              <a:ext uri="{FF2B5EF4-FFF2-40B4-BE49-F238E27FC236}">
                <a16:creationId xmlns:a16="http://schemas.microsoft.com/office/drawing/2014/main" id="{DDE5813F-0496-48B9-A48E-0E2F805238D1}"/>
              </a:ext>
            </a:extLst>
          </p:cNvPr>
          <p:cNvPicPr>
            <a:picLocks noChangeAspect="1"/>
          </p:cNvPicPr>
          <p:nvPr/>
        </p:nvPicPr>
        <p:blipFill>
          <a:blip r:embed="rId2"/>
          <a:stretch>
            <a:fillRect/>
          </a:stretch>
        </p:blipFill>
        <p:spPr>
          <a:xfrm>
            <a:off x="9773478" y="271422"/>
            <a:ext cx="1677965" cy="1639264"/>
          </a:xfrm>
          <a:prstGeom prst="rect">
            <a:avLst/>
          </a:prstGeom>
        </p:spPr>
      </p:pic>
      <p:sp>
        <p:nvSpPr>
          <p:cNvPr id="4" name="Rectangle 3">
            <a:extLst>
              <a:ext uri="{FF2B5EF4-FFF2-40B4-BE49-F238E27FC236}">
                <a16:creationId xmlns:a16="http://schemas.microsoft.com/office/drawing/2014/main" id="{F260F657-4F3C-0169-0CBD-55C1644ED85A}"/>
              </a:ext>
            </a:extLst>
          </p:cNvPr>
          <p:cNvSpPr/>
          <p:nvPr/>
        </p:nvSpPr>
        <p:spPr>
          <a:xfrm>
            <a:off x="721986" y="2061872"/>
            <a:ext cx="10855490" cy="3801041"/>
          </a:xfrm>
          <a:prstGeom prst="rect">
            <a:avLst/>
          </a:prstGeom>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nSpc>
                <a:spcPct val="150000"/>
              </a:lnSpc>
            </a:pPr>
            <a:r>
              <a:rPr lang="en-US" sz="3000" b="1" dirty="0">
                <a:solidFill>
                  <a:srgbClr val="F5323F"/>
                </a:solidFill>
                <a:latin typeface="Open Sans"/>
                <a:ea typeface="Open Sans"/>
                <a:cs typeface="Open Sans"/>
              </a:rPr>
              <a:t>COMUN</a:t>
            </a:r>
            <a:r>
              <a:rPr lang="en-US" sz="3000" b="1" dirty="0">
                <a:solidFill>
                  <a:schemeClr val="tx2"/>
                </a:solidFill>
                <a:latin typeface="Open Sans"/>
                <a:ea typeface="Open Sans"/>
                <a:cs typeface="Open Sans"/>
              </a:rPr>
              <a:t>ICAR:</a:t>
            </a:r>
            <a:r>
              <a:rPr lang="en-US" sz="2100" b="1" dirty="0">
                <a:solidFill>
                  <a:schemeClr val="tx2"/>
                </a:solidFill>
                <a:latin typeface="Open Sans"/>
                <a:ea typeface="Open Sans"/>
                <a:cs typeface="Open Sans"/>
              </a:rPr>
              <a:t> Poner </a:t>
            </a:r>
            <a:r>
              <a:rPr lang="en-US" sz="2100" b="1" err="1">
                <a:solidFill>
                  <a:schemeClr val="tx2"/>
                </a:solidFill>
                <a:latin typeface="Open Sans"/>
                <a:ea typeface="Open Sans"/>
                <a:cs typeface="Open Sans"/>
              </a:rPr>
              <a:t>en</a:t>
            </a:r>
            <a:r>
              <a:rPr lang="en-US" sz="2100" b="1" dirty="0">
                <a:solidFill>
                  <a:schemeClr val="tx2"/>
                </a:solidFill>
                <a:latin typeface="Open Sans"/>
                <a:ea typeface="Open Sans"/>
                <a:cs typeface="Open Sans"/>
              </a:rPr>
              <a:t> </a:t>
            </a:r>
            <a:r>
              <a:rPr lang="en-US" sz="2100" b="1" err="1">
                <a:solidFill>
                  <a:schemeClr val="tx2"/>
                </a:solidFill>
                <a:latin typeface="Open Sans"/>
                <a:ea typeface="Open Sans"/>
                <a:cs typeface="Open Sans"/>
              </a:rPr>
              <a:t>común</a:t>
            </a:r>
            <a:r>
              <a:rPr lang="en-US" sz="2100" b="1" dirty="0">
                <a:solidFill>
                  <a:schemeClr val="tx2"/>
                </a:solidFill>
                <a:latin typeface="Open Sans"/>
                <a:ea typeface="Open Sans"/>
                <a:cs typeface="Open Sans"/>
              </a:rPr>
              <a:t> (</a:t>
            </a:r>
            <a:r>
              <a:rPr lang="en-US" sz="2100" b="1" err="1">
                <a:solidFill>
                  <a:schemeClr val="tx2"/>
                </a:solidFill>
                <a:latin typeface="Open Sans"/>
                <a:ea typeface="Open Sans"/>
                <a:cs typeface="Open Sans"/>
              </a:rPr>
              <a:t>raíz</a:t>
            </a:r>
            <a:r>
              <a:rPr lang="en-US" sz="2100" b="1" dirty="0">
                <a:solidFill>
                  <a:schemeClr val="tx2"/>
                </a:solidFill>
                <a:latin typeface="Open Sans"/>
                <a:ea typeface="Open Sans"/>
                <a:cs typeface="Open Sans"/>
              </a:rPr>
              <a:t> </a:t>
            </a:r>
            <a:r>
              <a:rPr lang="en-US" sz="2100" b="1" err="1">
                <a:solidFill>
                  <a:schemeClr val="tx2"/>
                </a:solidFill>
                <a:latin typeface="Open Sans"/>
                <a:ea typeface="Open Sans"/>
                <a:cs typeface="Open Sans"/>
              </a:rPr>
              <a:t>compartida</a:t>
            </a:r>
            <a:r>
              <a:rPr lang="en-US" sz="2100" b="1" dirty="0">
                <a:solidFill>
                  <a:schemeClr val="tx2"/>
                </a:solidFill>
                <a:latin typeface="Open Sans"/>
                <a:ea typeface="Open Sans"/>
                <a:cs typeface="Open Sans"/>
              </a:rPr>
              <a:t> con </a:t>
            </a:r>
            <a:r>
              <a:rPr lang="en-US" sz="2100" err="1">
                <a:solidFill>
                  <a:schemeClr val="tx2"/>
                </a:solidFill>
                <a:ea typeface="Open Sans"/>
              </a:rPr>
              <a:t>comunidad</a:t>
            </a:r>
            <a:r>
              <a:rPr lang="en-US" sz="2100" dirty="0">
                <a:solidFill>
                  <a:schemeClr val="tx2"/>
                </a:solidFill>
                <a:ea typeface="Open Sans"/>
              </a:rPr>
              <a:t> | </a:t>
            </a:r>
            <a:r>
              <a:rPr lang="en-US" sz="2100" err="1">
                <a:solidFill>
                  <a:schemeClr val="tx2"/>
                </a:solidFill>
                <a:ea typeface="Open Sans"/>
              </a:rPr>
              <a:t>común</a:t>
            </a:r>
            <a:r>
              <a:rPr lang="en-US" sz="2100" dirty="0">
                <a:solidFill>
                  <a:schemeClr val="tx2"/>
                </a:solidFill>
                <a:ea typeface="Open Sans"/>
              </a:rPr>
              <a:t> | </a:t>
            </a:r>
            <a:r>
              <a:rPr lang="en-US" sz="2100" err="1">
                <a:solidFill>
                  <a:schemeClr val="tx2"/>
                </a:solidFill>
                <a:ea typeface="Open Sans"/>
              </a:rPr>
              <a:t>comunal</a:t>
            </a:r>
            <a:r>
              <a:rPr lang="en-US" sz="2100" dirty="0">
                <a:solidFill>
                  <a:schemeClr val="tx2"/>
                </a:solidFill>
                <a:ea typeface="Open Sans"/>
              </a:rPr>
              <a:t> | </a:t>
            </a:r>
            <a:r>
              <a:rPr lang="en-US" sz="2100" err="1">
                <a:solidFill>
                  <a:schemeClr val="tx2"/>
                </a:solidFill>
                <a:ea typeface="Open Sans"/>
              </a:rPr>
              <a:t>comunión</a:t>
            </a:r>
            <a:r>
              <a:rPr lang="en-US" sz="2100" dirty="0">
                <a:solidFill>
                  <a:schemeClr val="tx2"/>
                </a:solidFill>
                <a:ea typeface="Open Sans"/>
              </a:rPr>
              <a:t>.</a:t>
            </a:r>
            <a:r>
              <a:rPr lang="en-US" sz="2100" b="1" dirty="0">
                <a:solidFill>
                  <a:schemeClr val="tx2"/>
                </a:solidFill>
                <a:latin typeface="Open Sans"/>
                <a:ea typeface="Open Sans"/>
                <a:cs typeface="Open Sans"/>
              </a:rPr>
              <a:t> </a:t>
            </a:r>
          </a:p>
          <a:p>
            <a:pPr>
              <a:lnSpc>
                <a:spcPct val="150000"/>
              </a:lnSpc>
            </a:pPr>
            <a:endParaRPr lang="en-US" sz="2100" b="1" dirty="0">
              <a:solidFill>
                <a:schemeClr val="tx2"/>
              </a:solidFill>
              <a:latin typeface="Open Sans"/>
              <a:ea typeface="Open Sans"/>
              <a:cs typeface="Open Sans"/>
            </a:endParaRPr>
          </a:p>
          <a:p>
            <a:pPr marL="304165" indent="-304165">
              <a:buFont typeface="Arial,Sans-Serif"/>
              <a:buChar char="•"/>
            </a:pPr>
            <a:r>
              <a:rPr lang="en-US" sz="1900" dirty="0">
                <a:solidFill>
                  <a:schemeClr val="tx1"/>
                </a:solidFill>
                <a:latin typeface="Montserrat"/>
                <a:ea typeface="Open Sans"/>
                <a:cs typeface="Open Sans"/>
              </a:rPr>
              <a:t>Los </a:t>
            </a:r>
            <a:r>
              <a:rPr lang="en-US" sz="1900" dirty="0" err="1">
                <a:solidFill>
                  <a:schemeClr val="tx1"/>
                </a:solidFill>
                <a:latin typeface="Montserrat"/>
                <a:ea typeface="Open Sans"/>
                <a:cs typeface="Open Sans"/>
              </a:rPr>
              <a:t>relatos</a:t>
            </a:r>
            <a:r>
              <a:rPr lang="en-US" sz="1900" dirty="0">
                <a:solidFill>
                  <a:schemeClr val="tx1"/>
                </a:solidFill>
                <a:latin typeface="Montserrat"/>
                <a:ea typeface="Open Sans"/>
                <a:cs typeface="Open Sans"/>
              </a:rPr>
              <a:t> o </a:t>
            </a:r>
            <a:r>
              <a:rPr lang="en-US" sz="1900" dirty="0" err="1">
                <a:solidFill>
                  <a:schemeClr val="tx1"/>
                </a:solidFill>
                <a:latin typeface="Montserrat"/>
                <a:ea typeface="Open Sans"/>
                <a:cs typeface="Open Sans"/>
              </a:rPr>
              <a:t>narrativas</a:t>
            </a:r>
            <a:r>
              <a:rPr lang="en-US" sz="1900" dirty="0">
                <a:solidFill>
                  <a:schemeClr val="tx1"/>
                </a:solidFill>
                <a:latin typeface="Montserrat"/>
                <a:ea typeface="Open Sans"/>
                <a:cs typeface="Open Sans"/>
              </a:rPr>
              <a:t> son </a:t>
            </a:r>
            <a:r>
              <a:rPr lang="en-US" sz="1900" dirty="0" err="1">
                <a:solidFill>
                  <a:schemeClr val="tx1"/>
                </a:solidFill>
                <a:latin typeface="Montserrat"/>
                <a:ea typeface="Open Sans"/>
                <a:cs typeface="Open Sans"/>
              </a:rPr>
              <a:t>una</a:t>
            </a:r>
            <a:r>
              <a:rPr lang="en-US" sz="1900" dirty="0">
                <a:solidFill>
                  <a:schemeClr val="tx1"/>
                </a:solidFill>
                <a:latin typeface="Montserrat"/>
                <a:ea typeface="Open Sans"/>
                <a:cs typeface="Open Sans"/>
              </a:rPr>
              <a:t> </a:t>
            </a:r>
            <a:r>
              <a:rPr lang="en-US" sz="1900" b="1" dirty="0">
                <a:solidFill>
                  <a:schemeClr val="tx1"/>
                </a:solidFill>
                <a:latin typeface="Montserrat"/>
                <a:ea typeface="Open Sans"/>
                <a:cs typeface="Open Sans"/>
              </a:rPr>
              <a:t>forma </a:t>
            </a:r>
            <a:r>
              <a:rPr lang="en-US" sz="1900" b="1" dirty="0" err="1">
                <a:solidFill>
                  <a:schemeClr val="tx1"/>
                </a:solidFill>
                <a:latin typeface="Montserrat"/>
                <a:ea typeface="Open Sans"/>
                <a:cs typeface="Open Sans"/>
              </a:rPr>
              <a:t>poderosa</a:t>
            </a:r>
            <a:r>
              <a:rPr lang="en-US" sz="1900" b="1" dirty="0">
                <a:solidFill>
                  <a:schemeClr val="tx1"/>
                </a:solidFill>
                <a:latin typeface="Montserrat"/>
                <a:ea typeface="Open Sans"/>
                <a:cs typeface="Open Sans"/>
              </a:rPr>
              <a:t> de </a:t>
            </a:r>
            <a:r>
              <a:rPr lang="en-US" sz="1900" b="1" dirty="0" err="1">
                <a:solidFill>
                  <a:schemeClr val="tx1"/>
                </a:solidFill>
                <a:latin typeface="Montserrat"/>
                <a:ea typeface="Open Sans"/>
                <a:cs typeface="Open Sans"/>
              </a:rPr>
              <a:t>explicar</a:t>
            </a:r>
            <a:r>
              <a:rPr lang="en-US" sz="1900" b="1" dirty="0">
                <a:solidFill>
                  <a:schemeClr val="tx1"/>
                </a:solidFill>
                <a:latin typeface="Montserrat"/>
                <a:ea typeface="Open Sans"/>
                <a:cs typeface="Open Sans"/>
              </a:rPr>
              <a:t> y </a:t>
            </a:r>
            <a:r>
              <a:rPr lang="en-US" sz="1900" b="1" dirty="0" err="1">
                <a:solidFill>
                  <a:schemeClr val="tx1"/>
                </a:solidFill>
                <a:latin typeface="Montserrat"/>
                <a:ea typeface="Open Sans"/>
                <a:cs typeface="Open Sans"/>
              </a:rPr>
              <a:t>entender</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el</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mundo</a:t>
            </a:r>
            <a:r>
              <a:rPr lang="en-US" sz="1900" b="1" dirty="0">
                <a:solidFill>
                  <a:schemeClr val="tx1"/>
                </a:solidFill>
                <a:latin typeface="Montserrat"/>
                <a:ea typeface="Open Sans"/>
                <a:cs typeface="Open Sans"/>
              </a:rPr>
              <a:t>.</a:t>
            </a:r>
            <a:endParaRPr lang="en-US" sz="1900" dirty="0">
              <a:solidFill>
                <a:schemeClr val="tx1"/>
              </a:solidFill>
              <a:latin typeface="Montserrat"/>
              <a:ea typeface="Open Sans"/>
              <a:cs typeface="Open Sans"/>
            </a:endParaRPr>
          </a:p>
          <a:p>
            <a:pPr marL="304165" indent="-304165">
              <a:buFont typeface="Arial,Sans-Serif"/>
              <a:buChar char="•"/>
            </a:pPr>
            <a:endParaRPr lang="en-US" sz="1900" dirty="0">
              <a:solidFill>
                <a:srgbClr val="002952"/>
              </a:solidFill>
              <a:latin typeface="Montserrat"/>
              <a:ea typeface="Open Sans" panose="020B0606030504020204" pitchFamily="34" charset="0"/>
              <a:cs typeface="Open Sans" panose="020B0606030504020204" pitchFamily="34" charset="0"/>
            </a:endParaRPr>
          </a:p>
          <a:p>
            <a:pPr marL="304165" indent="-304165">
              <a:buFont typeface="Arial,Sans-Serif"/>
              <a:buChar char="•"/>
            </a:pPr>
            <a:r>
              <a:rPr lang="en-US" sz="1900" b="1" dirty="0">
                <a:solidFill>
                  <a:schemeClr val="tx1"/>
                </a:solidFill>
                <a:latin typeface="Montserrat"/>
                <a:ea typeface="Open Sans"/>
                <a:cs typeface="Open Sans"/>
              </a:rPr>
              <a:t>Los </a:t>
            </a:r>
            <a:r>
              <a:rPr lang="en-US" sz="1900" b="1" dirty="0" err="1">
                <a:solidFill>
                  <a:schemeClr val="tx1"/>
                </a:solidFill>
                <a:latin typeface="Montserrat"/>
                <a:ea typeface="Open Sans"/>
                <a:cs typeface="Open Sans"/>
              </a:rPr>
              <a:t>usamos</a:t>
            </a:r>
            <a:r>
              <a:rPr lang="en-US" sz="1900" b="1" dirty="0">
                <a:solidFill>
                  <a:schemeClr val="tx1"/>
                </a:solidFill>
                <a:latin typeface="Montserrat"/>
                <a:ea typeface="Open Sans"/>
                <a:cs typeface="Open Sans"/>
              </a:rPr>
              <a:t> a </a:t>
            </a:r>
            <a:r>
              <a:rPr lang="en-US" sz="1900" b="1" dirty="0" err="1">
                <a:solidFill>
                  <a:schemeClr val="tx1"/>
                </a:solidFill>
                <a:latin typeface="Montserrat"/>
                <a:ea typeface="Open Sans"/>
                <a:cs typeface="Open Sans"/>
              </a:rPr>
              <a:t>diario</a:t>
            </a:r>
            <a:r>
              <a:rPr lang="en-US" sz="1900" dirty="0">
                <a:solidFill>
                  <a:schemeClr val="tx1"/>
                </a:solidFill>
                <a:latin typeface="Montserrat"/>
                <a:ea typeface="Open Sans"/>
                <a:cs typeface="Open Sans"/>
              </a:rPr>
              <a:t>. Los </a:t>
            </a:r>
            <a:r>
              <a:rPr lang="en-US" sz="1900" dirty="0" err="1">
                <a:solidFill>
                  <a:schemeClr val="tx1"/>
                </a:solidFill>
                <a:latin typeface="Montserrat"/>
                <a:ea typeface="Open Sans"/>
                <a:cs typeface="Open Sans"/>
              </a:rPr>
              <a:t>usamos</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todas</a:t>
            </a:r>
            <a:r>
              <a:rPr lang="en-US" sz="1900" dirty="0">
                <a:solidFill>
                  <a:schemeClr val="tx1"/>
                </a:solidFill>
                <a:latin typeface="Montserrat"/>
                <a:ea typeface="Open Sans"/>
                <a:cs typeface="Open Sans"/>
              </a:rPr>
              <a:t> las personas, </a:t>
            </a:r>
            <a:r>
              <a:rPr lang="en-US" sz="1900" dirty="0" err="1">
                <a:solidFill>
                  <a:schemeClr val="tx1"/>
                </a:solidFill>
                <a:latin typeface="Montserrat"/>
                <a:ea typeface="Open Sans"/>
                <a:cs typeface="Open Sans"/>
              </a:rPr>
              <a:t>incluyendo</a:t>
            </a:r>
            <a:r>
              <a:rPr lang="en-US" sz="1900" dirty="0">
                <a:solidFill>
                  <a:schemeClr val="tx1"/>
                </a:solidFill>
                <a:latin typeface="Montserrat"/>
                <a:ea typeface="Open Sans"/>
                <a:cs typeface="Open Sans"/>
              </a:rPr>
              <a:t> la</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prensa</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figuras</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políticas</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artísticas</a:t>
            </a:r>
            <a:r>
              <a:rPr lang="en-US" sz="1900" b="1" dirty="0">
                <a:solidFill>
                  <a:schemeClr val="tx1"/>
                </a:solidFill>
                <a:latin typeface="Montserrat"/>
                <a:ea typeface="Open Sans"/>
                <a:cs typeface="Open Sans"/>
              </a:rPr>
              <a:t> o de la </a:t>
            </a:r>
            <a:r>
              <a:rPr lang="en-US" sz="1900" b="1" dirty="0" err="1">
                <a:solidFill>
                  <a:schemeClr val="tx1"/>
                </a:solidFill>
                <a:latin typeface="Montserrat"/>
                <a:ea typeface="Open Sans"/>
                <a:cs typeface="Open Sans"/>
              </a:rPr>
              <a:t>cultura</a:t>
            </a:r>
            <a:r>
              <a:rPr lang="en-US" sz="1900" b="1" dirty="0">
                <a:solidFill>
                  <a:schemeClr val="tx1"/>
                </a:solidFill>
                <a:latin typeface="Montserrat"/>
                <a:ea typeface="Open Sans"/>
                <a:cs typeface="Open Sans"/>
              </a:rPr>
              <a:t> popular.</a:t>
            </a:r>
            <a:endParaRPr lang="en-US" sz="1900" dirty="0">
              <a:solidFill>
                <a:schemeClr val="tx1"/>
              </a:solidFill>
              <a:latin typeface="Montserrat"/>
              <a:ea typeface="Open Sans"/>
              <a:cs typeface="Open Sans"/>
            </a:endParaRPr>
          </a:p>
          <a:p>
            <a:pPr marL="304165" indent="-304165">
              <a:buFont typeface="Arial,Sans-Serif"/>
              <a:buChar char="•"/>
            </a:pPr>
            <a:endParaRPr lang="en-US" sz="1900" dirty="0">
              <a:solidFill>
                <a:srgbClr val="002952"/>
              </a:solidFill>
              <a:latin typeface="Montserrat"/>
              <a:ea typeface="Open Sans" panose="020B0606030504020204" pitchFamily="34" charset="0"/>
              <a:cs typeface="Open Sans" panose="020B0606030504020204" pitchFamily="34" charset="0"/>
            </a:endParaRPr>
          </a:p>
          <a:p>
            <a:pPr marL="304165" indent="-304165">
              <a:buFont typeface="Arial,Sans-Serif"/>
              <a:buChar char="•"/>
            </a:pPr>
            <a:r>
              <a:rPr lang="en-US" sz="1900" dirty="0">
                <a:solidFill>
                  <a:schemeClr val="tx1"/>
                </a:solidFill>
                <a:latin typeface="Montserrat"/>
                <a:ea typeface="Open Sans"/>
                <a:cs typeface="Open Sans"/>
              </a:rPr>
              <a:t>Las </a:t>
            </a:r>
            <a:r>
              <a:rPr lang="en-US" sz="1900" dirty="0" err="1">
                <a:solidFill>
                  <a:schemeClr val="tx1"/>
                </a:solidFill>
                <a:latin typeface="Montserrat"/>
                <a:ea typeface="Open Sans"/>
                <a:cs typeface="Open Sans"/>
              </a:rPr>
              <a:t>narrativas</a:t>
            </a:r>
            <a:r>
              <a:rPr lang="en-US" sz="1900"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marcan</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cómo</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encontramos</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sentido</a:t>
            </a:r>
            <a:r>
              <a:rPr lang="en-US" sz="1900" b="1" dirty="0">
                <a:solidFill>
                  <a:schemeClr val="tx1"/>
                </a:solidFill>
                <a:latin typeface="Montserrat"/>
                <a:ea typeface="Open Sans"/>
                <a:cs typeface="Open Sans"/>
              </a:rPr>
              <a:t> a lo que </a:t>
            </a:r>
            <a:r>
              <a:rPr lang="en-US" sz="1900" b="1" dirty="0" err="1">
                <a:solidFill>
                  <a:schemeClr val="tx1"/>
                </a:solidFill>
                <a:latin typeface="Montserrat"/>
                <a:ea typeface="Open Sans"/>
                <a:cs typeface="Open Sans"/>
              </a:rPr>
              <a:t>sucede</a:t>
            </a:r>
            <a:r>
              <a:rPr lang="en-US" sz="1900" b="1" dirty="0">
                <a:solidFill>
                  <a:schemeClr val="tx1"/>
                </a:solidFill>
                <a:latin typeface="Montserrat"/>
                <a:ea typeface="Open Sans"/>
                <a:cs typeface="Open Sans"/>
              </a:rPr>
              <a:t> </a:t>
            </a:r>
            <a:r>
              <a:rPr lang="en-US" sz="1900" dirty="0">
                <a:solidFill>
                  <a:schemeClr val="tx1"/>
                </a:solidFill>
                <a:latin typeface="Montserrat"/>
                <a:ea typeface="Open Sans"/>
                <a:cs typeface="Open Sans"/>
              </a:rPr>
              <a:t>y </a:t>
            </a:r>
            <a:r>
              <a:rPr lang="en-US" sz="1900" dirty="0" err="1">
                <a:solidFill>
                  <a:schemeClr val="tx1"/>
                </a:solidFill>
                <a:latin typeface="Montserrat"/>
                <a:ea typeface="Open Sans"/>
                <a:cs typeface="Open Sans"/>
              </a:rPr>
              <a:t>nos</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ayudan</a:t>
            </a:r>
            <a:r>
              <a:rPr lang="en-US" sz="1900" dirty="0">
                <a:solidFill>
                  <a:schemeClr val="tx1"/>
                </a:solidFill>
                <a:latin typeface="Montserrat"/>
                <a:ea typeface="Open Sans"/>
                <a:cs typeface="Open Sans"/>
              </a:rPr>
              <a:t> a </a:t>
            </a:r>
            <a:r>
              <a:rPr lang="en-US" sz="1900" dirty="0" err="1">
                <a:solidFill>
                  <a:schemeClr val="tx1"/>
                </a:solidFill>
                <a:latin typeface="Montserrat"/>
                <a:ea typeface="Open Sans"/>
                <a:cs typeface="Open Sans"/>
              </a:rPr>
              <a:t>justificar</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nuestros</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valores</a:t>
            </a:r>
            <a:r>
              <a:rPr lang="en-US" sz="1900" dirty="0">
                <a:solidFill>
                  <a:schemeClr val="tx1"/>
                </a:solidFill>
                <a:latin typeface="Montserrat"/>
                <a:ea typeface="Open Sans"/>
                <a:cs typeface="Open Sans"/>
              </a:rPr>
              <a:t> y </a:t>
            </a:r>
            <a:r>
              <a:rPr lang="en-US" sz="1900" dirty="0" err="1">
                <a:solidFill>
                  <a:schemeClr val="tx1"/>
                </a:solidFill>
                <a:latin typeface="Montserrat"/>
                <a:ea typeface="Open Sans"/>
                <a:cs typeface="Open Sans"/>
              </a:rPr>
              <a:t>crencias</a:t>
            </a:r>
            <a:r>
              <a:rPr lang="en-US" sz="1900" dirty="0">
                <a:solidFill>
                  <a:schemeClr val="tx1"/>
                </a:solidFill>
                <a:latin typeface="Montserrat"/>
                <a:ea typeface="Open Sans"/>
                <a:cs typeface="Open Sans"/>
              </a:rPr>
              <a:t>.</a:t>
            </a:r>
            <a:endParaRPr lang="en-US" dirty="0">
              <a:solidFill>
                <a:schemeClr val="tx1"/>
              </a:solidFill>
              <a:ea typeface="Open Sans"/>
              <a:cs typeface="Open Sans"/>
            </a:endParaRPr>
          </a:p>
        </p:txBody>
      </p:sp>
    </p:spTree>
    <p:extLst>
      <p:ext uri="{BB962C8B-B14F-4D97-AF65-F5344CB8AC3E}">
        <p14:creationId xmlns:p14="http://schemas.microsoft.com/office/powerpoint/2010/main" val="1876289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F6785B-817B-2C9D-0112-3C3B1410CCA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B222BC6-4A9C-AC91-AF78-DA595BA70714}"/>
              </a:ext>
            </a:extLst>
          </p:cNvPr>
          <p:cNvSpPr txBox="1"/>
          <p:nvPr/>
        </p:nvSpPr>
        <p:spPr>
          <a:xfrm>
            <a:off x="718505" y="1240304"/>
            <a:ext cx="10522352" cy="347596"/>
          </a:xfrm>
          <a:prstGeom prst="rect">
            <a:avLst/>
          </a:prstGeom>
          <a:noFill/>
        </p:spPr>
        <p:txBody>
          <a:bodyPr wrap="square" lIns="91440" tIns="45720" rIns="91440" bIns="45720" rtlCol="0" anchor="ctr">
            <a:spAutoFit/>
          </a:bodyPr>
          <a:lstStyle/>
          <a:p>
            <a:pPr>
              <a:lnSpc>
                <a:spcPts val="1620"/>
              </a:lnSpc>
            </a:pPr>
            <a:r>
              <a:rPr lang="en-US" sz="3200" b="1" dirty="0" err="1">
                <a:solidFill>
                  <a:srgbClr val="011E41"/>
                </a:solidFill>
                <a:latin typeface="Montserrat Bold"/>
                <a:ea typeface="Open Sans"/>
                <a:cs typeface="Open Sans"/>
              </a:rPr>
              <a:t>Narrativas</a:t>
            </a:r>
            <a:r>
              <a:rPr lang="en-US" sz="3200" b="1" dirty="0">
                <a:solidFill>
                  <a:srgbClr val="011E41"/>
                </a:solidFill>
                <a:latin typeface="Montserrat Bold"/>
                <a:ea typeface="Open Sans"/>
                <a:cs typeface="Open Sans"/>
              </a:rPr>
              <a:t> </a:t>
            </a:r>
            <a:r>
              <a:rPr lang="en-US" sz="3200" b="1" dirty="0" err="1">
                <a:solidFill>
                  <a:srgbClr val="011E41"/>
                </a:solidFill>
                <a:latin typeface="Montserrat Bold"/>
                <a:ea typeface="Open Sans"/>
                <a:cs typeface="Open Sans"/>
              </a:rPr>
              <a:t>memorables</a:t>
            </a:r>
            <a:r>
              <a:rPr lang="en-US" sz="3200" b="1" dirty="0">
                <a:solidFill>
                  <a:srgbClr val="011E41"/>
                </a:solidFill>
                <a:latin typeface="Montserrat Bold"/>
                <a:ea typeface="Open Sans"/>
                <a:cs typeface="Open Sans"/>
              </a:rPr>
              <a:t>: </a:t>
            </a:r>
            <a:r>
              <a:rPr lang="en-US" sz="3200" b="1" dirty="0" err="1">
                <a:solidFill>
                  <a:srgbClr val="FF0000"/>
                </a:solidFill>
                <a:latin typeface="Montserrat SemiBold"/>
                <a:ea typeface="Open Sans"/>
                <a:cs typeface="Open Sans"/>
              </a:rPr>
              <a:t>Posicionamiento</a:t>
            </a:r>
            <a:r>
              <a:rPr lang="en-US" sz="3200" b="1" dirty="0">
                <a:solidFill>
                  <a:srgbClr val="FF0000"/>
                </a:solidFill>
                <a:latin typeface="Montserrat SemiBold"/>
                <a:ea typeface="Open Sans"/>
                <a:cs typeface="Open Sans"/>
              </a:rPr>
              <a:t> </a:t>
            </a:r>
          </a:p>
        </p:txBody>
      </p:sp>
      <p:pic>
        <p:nvPicPr>
          <p:cNvPr id="2" name="Picture 4" descr="Logo&#10;&#10;Description automatically generated">
            <a:extLst>
              <a:ext uri="{FF2B5EF4-FFF2-40B4-BE49-F238E27FC236}">
                <a16:creationId xmlns:a16="http://schemas.microsoft.com/office/drawing/2014/main" id="{FE52F585-1B92-EA7B-48DA-2290EEA3043B}"/>
              </a:ext>
            </a:extLst>
          </p:cNvPr>
          <p:cNvPicPr>
            <a:picLocks noChangeAspect="1"/>
          </p:cNvPicPr>
          <p:nvPr/>
        </p:nvPicPr>
        <p:blipFill>
          <a:blip r:embed="rId2"/>
          <a:stretch>
            <a:fillRect/>
          </a:stretch>
        </p:blipFill>
        <p:spPr>
          <a:xfrm>
            <a:off x="9773478" y="271422"/>
            <a:ext cx="1677965" cy="1639264"/>
          </a:xfrm>
          <a:prstGeom prst="rect">
            <a:avLst/>
          </a:prstGeom>
        </p:spPr>
      </p:pic>
      <p:sp>
        <p:nvSpPr>
          <p:cNvPr id="4" name="Rectangle 3">
            <a:extLst>
              <a:ext uri="{FF2B5EF4-FFF2-40B4-BE49-F238E27FC236}">
                <a16:creationId xmlns:a16="http://schemas.microsoft.com/office/drawing/2014/main" id="{BD64728D-CFC9-07C9-FB42-1842A9F09C70}"/>
              </a:ext>
            </a:extLst>
          </p:cNvPr>
          <p:cNvSpPr/>
          <p:nvPr/>
        </p:nvSpPr>
        <p:spPr>
          <a:xfrm>
            <a:off x="721986" y="2061872"/>
            <a:ext cx="10855490" cy="4585871"/>
          </a:xfrm>
          <a:prstGeom prst="rect">
            <a:avLst/>
          </a:prstGeom>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r>
              <a:rPr lang="en-US" sz="2700" b="1" dirty="0">
                <a:solidFill>
                  <a:srgbClr val="002060"/>
                </a:solidFill>
                <a:latin typeface="Montserrat"/>
                <a:ea typeface="Open Sans"/>
                <a:cs typeface="Open Sans"/>
              </a:rPr>
              <a:t>Las </a:t>
            </a:r>
            <a:r>
              <a:rPr lang="en-US" sz="2700" b="1" dirty="0" err="1">
                <a:solidFill>
                  <a:srgbClr val="002060"/>
                </a:solidFill>
                <a:latin typeface="Montserrat"/>
                <a:ea typeface="Open Sans"/>
                <a:cs typeface="Open Sans"/>
              </a:rPr>
              <a:t>narrativas</a:t>
            </a:r>
            <a:r>
              <a:rPr lang="en-US" sz="2700" b="1" dirty="0">
                <a:solidFill>
                  <a:srgbClr val="002060"/>
                </a:solidFill>
                <a:latin typeface="Montserrat"/>
                <a:ea typeface="Open Sans"/>
                <a:cs typeface="Open Sans"/>
              </a:rPr>
              <a:t> </a:t>
            </a:r>
            <a:r>
              <a:rPr lang="en-US" sz="2700" b="1" dirty="0" err="1">
                <a:solidFill>
                  <a:srgbClr val="002060"/>
                </a:solidFill>
                <a:latin typeface="Montserrat"/>
                <a:ea typeface="Open Sans"/>
                <a:cs typeface="Open Sans"/>
              </a:rPr>
              <a:t>sobre</a:t>
            </a:r>
            <a:r>
              <a:rPr lang="en-US" sz="2700" b="1" dirty="0">
                <a:solidFill>
                  <a:srgbClr val="002060"/>
                </a:solidFill>
                <a:latin typeface="Montserrat"/>
                <a:ea typeface="Open Sans"/>
                <a:cs typeface="Open Sans"/>
              </a:rPr>
              <a:t> </a:t>
            </a:r>
            <a:r>
              <a:rPr lang="en-US" sz="2700" b="1" dirty="0" err="1">
                <a:solidFill>
                  <a:srgbClr val="002060"/>
                </a:solidFill>
                <a:latin typeface="Montserrat"/>
                <a:ea typeface="Open Sans"/>
                <a:cs typeface="Open Sans"/>
              </a:rPr>
              <a:t>migración</a:t>
            </a:r>
            <a:r>
              <a:rPr lang="en-US" sz="2700" b="1" dirty="0">
                <a:solidFill>
                  <a:srgbClr val="002060"/>
                </a:solidFill>
                <a:latin typeface="Montserrat"/>
                <a:ea typeface="Open Sans"/>
                <a:cs typeface="Open Sans"/>
              </a:rPr>
              <a:t> </a:t>
            </a:r>
            <a:r>
              <a:rPr lang="en-US" sz="2700" b="1" dirty="0" err="1">
                <a:solidFill>
                  <a:srgbClr val="002060"/>
                </a:solidFill>
                <a:latin typeface="Montserrat"/>
                <a:ea typeface="Open Sans"/>
                <a:cs typeface="Open Sans"/>
              </a:rPr>
              <a:t>ayudan</a:t>
            </a:r>
            <a:r>
              <a:rPr lang="en-US" sz="2700" b="1" dirty="0">
                <a:solidFill>
                  <a:srgbClr val="002060"/>
                </a:solidFill>
                <a:latin typeface="Montserrat"/>
                <a:ea typeface="Open Sans"/>
                <a:cs typeface="Open Sans"/>
              </a:rPr>
              <a:t> –o no- a </a:t>
            </a:r>
            <a:r>
              <a:rPr lang="en-US" sz="2700" b="1" dirty="0" err="1">
                <a:solidFill>
                  <a:srgbClr val="002060"/>
                </a:solidFill>
                <a:latin typeface="Montserrat"/>
                <a:ea typeface="Open Sans"/>
                <a:cs typeface="Open Sans"/>
              </a:rPr>
              <a:t>construir</a:t>
            </a:r>
            <a:r>
              <a:rPr lang="en-US" sz="2700" b="1" dirty="0">
                <a:solidFill>
                  <a:srgbClr val="002060"/>
                </a:solidFill>
                <a:latin typeface="Montserrat"/>
                <a:ea typeface="Open Sans"/>
                <a:cs typeface="Open Sans"/>
              </a:rPr>
              <a:t> </a:t>
            </a:r>
            <a:r>
              <a:rPr lang="en-US" sz="2700" b="1" dirty="0" err="1">
                <a:solidFill>
                  <a:srgbClr val="002060"/>
                </a:solidFill>
                <a:latin typeface="Montserrat"/>
                <a:ea typeface="Open Sans"/>
              </a:rPr>
              <a:t>visiones</a:t>
            </a:r>
            <a:r>
              <a:rPr lang="en-US" sz="2700" b="1" dirty="0">
                <a:solidFill>
                  <a:srgbClr val="002060"/>
                </a:solidFill>
                <a:latin typeface="Montserrat"/>
                <a:ea typeface="Open Sans"/>
              </a:rPr>
              <a:t> </a:t>
            </a:r>
            <a:r>
              <a:rPr lang="en-US" sz="2700" b="1" dirty="0" err="1">
                <a:solidFill>
                  <a:srgbClr val="002060"/>
                </a:solidFill>
                <a:latin typeface="Montserrat"/>
                <a:ea typeface="Open Sans"/>
              </a:rPr>
              <a:t>que</a:t>
            </a:r>
            <a:r>
              <a:rPr lang="en-US" sz="2700" b="1" dirty="0">
                <a:solidFill>
                  <a:srgbClr val="002060"/>
                </a:solidFill>
                <a:latin typeface="Montserrat"/>
                <a:ea typeface="Open Sans"/>
              </a:rPr>
              <a:t> </a:t>
            </a:r>
            <a:r>
              <a:rPr lang="en-US" sz="2700" b="1" dirty="0" err="1">
                <a:solidFill>
                  <a:srgbClr val="002060"/>
                </a:solidFill>
                <a:latin typeface="Montserrat"/>
                <a:ea typeface="Open Sans"/>
              </a:rPr>
              <a:t>dignifiquen</a:t>
            </a:r>
            <a:r>
              <a:rPr lang="en-US" sz="2700" b="1" dirty="0">
                <a:solidFill>
                  <a:srgbClr val="002060"/>
                </a:solidFill>
                <a:latin typeface="Montserrat"/>
                <a:ea typeface="Open Sans"/>
              </a:rPr>
              <a:t> y </a:t>
            </a:r>
            <a:r>
              <a:rPr lang="en-US" sz="2700" b="1" dirty="0" err="1">
                <a:solidFill>
                  <a:srgbClr val="002060"/>
                </a:solidFill>
                <a:latin typeface="Montserrat"/>
                <a:ea typeface="Open Sans"/>
              </a:rPr>
              <a:t>que</a:t>
            </a:r>
            <a:r>
              <a:rPr lang="en-US" sz="2700" b="1" dirty="0">
                <a:solidFill>
                  <a:srgbClr val="002060"/>
                </a:solidFill>
                <a:latin typeface="Montserrat"/>
                <a:ea typeface="Open Sans"/>
              </a:rPr>
              <a:t> </a:t>
            </a:r>
            <a:r>
              <a:rPr lang="en-US" sz="2700" b="1" dirty="0" err="1">
                <a:solidFill>
                  <a:srgbClr val="002060"/>
                </a:solidFill>
                <a:latin typeface="Montserrat"/>
                <a:ea typeface="Open Sans"/>
              </a:rPr>
              <a:t>respeten</a:t>
            </a:r>
            <a:r>
              <a:rPr lang="en-US" sz="2700" b="1" dirty="0">
                <a:solidFill>
                  <a:srgbClr val="002060"/>
                </a:solidFill>
                <a:latin typeface="Montserrat"/>
                <a:ea typeface="Open Sans"/>
              </a:rPr>
              <a:t> derechos.</a:t>
            </a:r>
            <a:endParaRPr lang="en-US" sz="2700" b="1" dirty="0">
              <a:solidFill>
                <a:srgbClr val="002060"/>
              </a:solidFill>
              <a:latin typeface="Montserrat"/>
            </a:endParaRPr>
          </a:p>
          <a:p>
            <a:endParaRPr lang="en-US" sz="2100" b="1" dirty="0">
              <a:solidFill>
                <a:schemeClr val="tx2"/>
              </a:solidFill>
              <a:latin typeface="Open Sans"/>
              <a:ea typeface="Open Sans"/>
              <a:cs typeface="Open Sans"/>
            </a:endParaRPr>
          </a:p>
          <a:p>
            <a:pPr marL="304165" indent="-304165">
              <a:buFont typeface="Arial,Sans-Serif"/>
              <a:buChar char="•"/>
            </a:pPr>
            <a:r>
              <a:rPr lang="en-US" sz="1900" err="1">
                <a:solidFill>
                  <a:schemeClr val="tx1"/>
                </a:solidFill>
                <a:latin typeface="Montserrat"/>
                <a:ea typeface="Open Sans"/>
                <a:cs typeface="Open Sans"/>
              </a:rPr>
              <a:t>Cuando</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los</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relatos</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que</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estigmatizan</a:t>
            </a:r>
            <a:r>
              <a:rPr lang="en-US" sz="1900" dirty="0">
                <a:solidFill>
                  <a:schemeClr val="tx1"/>
                </a:solidFill>
                <a:latin typeface="Montserrat"/>
                <a:ea typeface="Open Sans"/>
                <a:cs typeface="Open Sans"/>
              </a:rPr>
              <a:t> la </a:t>
            </a:r>
            <a:r>
              <a:rPr lang="en-US" sz="1900" err="1">
                <a:solidFill>
                  <a:schemeClr val="tx1"/>
                </a:solidFill>
                <a:latin typeface="Montserrat"/>
                <a:ea typeface="Open Sans"/>
                <a:cs typeface="Open Sans"/>
              </a:rPr>
              <a:t>migración</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ganan</a:t>
            </a:r>
            <a:r>
              <a:rPr lang="en-US" sz="1900" dirty="0">
                <a:solidFill>
                  <a:schemeClr val="tx1"/>
                </a:solidFill>
                <a:latin typeface="Montserrat"/>
                <a:ea typeface="Open Sans"/>
                <a:cs typeface="Open Sans"/>
              </a:rPr>
              <a:t> peso, </a:t>
            </a:r>
            <a:r>
              <a:rPr lang="en-US" sz="1900" b="1" err="1">
                <a:solidFill>
                  <a:schemeClr val="tx1"/>
                </a:solidFill>
                <a:latin typeface="Montserrat"/>
                <a:ea typeface="Open Sans"/>
                <a:cs typeface="Open Sans"/>
              </a:rPr>
              <a:t>evocan</a:t>
            </a:r>
            <a:r>
              <a:rPr lang="en-US" sz="1900" b="1" dirty="0">
                <a:solidFill>
                  <a:schemeClr val="tx1"/>
                </a:solidFill>
                <a:latin typeface="Montserrat"/>
                <a:ea typeface="Open Sans"/>
                <a:cs typeface="Open Sans"/>
              </a:rPr>
              <a:t> la </a:t>
            </a:r>
            <a:r>
              <a:rPr lang="en-US" sz="1900" b="1" err="1">
                <a:solidFill>
                  <a:schemeClr val="tx1"/>
                </a:solidFill>
                <a:latin typeface="Montserrat"/>
                <a:ea typeface="Open Sans"/>
                <a:cs typeface="Open Sans"/>
              </a:rPr>
              <a:t>discriminación</a:t>
            </a:r>
            <a:r>
              <a:rPr lang="en-US" sz="1900" b="1" dirty="0">
                <a:solidFill>
                  <a:schemeClr val="tx1"/>
                </a:solidFill>
                <a:latin typeface="Montserrat"/>
                <a:ea typeface="Open Sans"/>
                <a:cs typeface="Open Sans"/>
              </a:rPr>
              <a:t> y la </a:t>
            </a:r>
            <a:r>
              <a:rPr lang="en-US" sz="1900" b="1" err="1">
                <a:solidFill>
                  <a:schemeClr val="tx1"/>
                </a:solidFill>
                <a:latin typeface="Montserrat"/>
                <a:ea typeface="Open Sans"/>
                <a:cs typeface="Open Sans"/>
              </a:rPr>
              <a:t>exclusión</a:t>
            </a:r>
            <a:r>
              <a:rPr lang="en-US" sz="1900" b="1" dirty="0">
                <a:solidFill>
                  <a:schemeClr val="tx1"/>
                </a:solidFill>
                <a:latin typeface="Montserrat"/>
                <a:ea typeface="Open Sans"/>
                <a:cs typeface="Open Sans"/>
              </a:rPr>
              <a:t> y </a:t>
            </a:r>
            <a:r>
              <a:rPr lang="en-US" sz="1900" b="1" err="1">
                <a:solidFill>
                  <a:schemeClr val="tx1"/>
                </a:solidFill>
                <a:latin typeface="Montserrat"/>
                <a:ea typeface="Open Sans"/>
                <a:cs typeface="Open Sans"/>
              </a:rPr>
              <a:t>favorecen</a:t>
            </a:r>
            <a:r>
              <a:rPr lang="en-US" sz="1900" b="1" dirty="0">
                <a:solidFill>
                  <a:schemeClr val="tx1"/>
                </a:solidFill>
                <a:latin typeface="Montserrat"/>
                <a:ea typeface="Open Sans"/>
                <a:cs typeface="Open Sans"/>
              </a:rPr>
              <a:t> </a:t>
            </a:r>
            <a:r>
              <a:rPr lang="en-US" sz="1900" b="1" err="1">
                <a:solidFill>
                  <a:schemeClr val="tx1"/>
                </a:solidFill>
                <a:latin typeface="Montserrat"/>
                <a:ea typeface="Open Sans"/>
                <a:cs typeface="Open Sans"/>
              </a:rPr>
              <a:t>el</a:t>
            </a:r>
            <a:r>
              <a:rPr lang="en-US" sz="1900" b="1" dirty="0">
                <a:solidFill>
                  <a:schemeClr val="tx1"/>
                </a:solidFill>
                <a:latin typeface="Montserrat"/>
                <a:ea typeface="Open Sans"/>
                <a:cs typeface="Open Sans"/>
              </a:rPr>
              <a:t> </a:t>
            </a:r>
            <a:r>
              <a:rPr lang="en-US" sz="1900" b="1" err="1">
                <a:solidFill>
                  <a:schemeClr val="tx1"/>
                </a:solidFill>
                <a:latin typeface="Montserrat"/>
                <a:ea typeface="Open Sans"/>
                <a:cs typeface="Open Sans"/>
              </a:rPr>
              <a:t>irrespeto</a:t>
            </a:r>
            <a:r>
              <a:rPr lang="en-US" sz="1900" b="1" dirty="0">
                <a:solidFill>
                  <a:schemeClr val="tx1"/>
                </a:solidFill>
                <a:latin typeface="Montserrat"/>
                <a:ea typeface="Open Sans"/>
                <a:cs typeface="Open Sans"/>
              </a:rPr>
              <a:t> de </a:t>
            </a:r>
            <a:r>
              <a:rPr lang="en-US" sz="1900" b="1" err="1">
                <a:solidFill>
                  <a:schemeClr val="tx1"/>
                </a:solidFill>
                <a:latin typeface="Montserrat"/>
                <a:ea typeface="Open Sans"/>
                <a:cs typeface="Open Sans"/>
              </a:rPr>
              <a:t>los</a:t>
            </a:r>
            <a:r>
              <a:rPr lang="en-US" sz="1900" b="1">
                <a:solidFill>
                  <a:schemeClr val="tx1"/>
                </a:solidFill>
                <a:latin typeface="Montserrat"/>
                <a:ea typeface="Open Sans"/>
                <a:cs typeface="Open Sans"/>
              </a:rPr>
              <a:t> derechos</a:t>
            </a:r>
            <a:r>
              <a:rPr lang="en-US" sz="1900" b="1" dirty="0">
                <a:solidFill>
                  <a:schemeClr val="tx1"/>
                </a:solidFill>
                <a:latin typeface="Montserrat"/>
                <a:ea typeface="Open Sans"/>
                <a:cs typeface="Open Sans"/>
              </a:rPr>
              <a:t> </a:t>
            </a:r>
            <a:r>
              <a:rPr lang="en-US" sz="1900" b="1" err="1">
                <a:solidFill>
                  <a:schemeClr val="tx1"/>
                </a:solidFill>
                <a:latin typeface="Montserrat"/>
                <a:ea typeface="Open Sans"/>
                <a:cs typeface="Open Sans"/>
              </a:rPr>
              <a:t>humanos</a:t>
            </a:r>
            <a:r>
              <a:rPr lang="en-US" sz="1900" b="1" dirty="0">
                <a:solidFill>
                  <a:schemeClr val="tx1"/>
                </a:solidFill>
                <a:latin typeface="Montserrat"/>
                <a:ea typeface="Open Sans"/>
                <a:cs typeface="Open Sans"/>
              </a:rPr>
              <a:t>. </a:t>
            </a:r>
            <a:r>
              <a:rPr lang="en-US" sz="1900" err="1">
                <a:solidFill>
                  <a:schemeClr val="tx1"/>
                </a:solidFill>
                <a:latin typeface="Montserrat"/>
                <a:ea typeface="Open Sans"/>
                <a:cs typeface="Open Sans"/>
              </a:rPr>
              <a:t>Además</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deterioran</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nuestro</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marco</a:t>
            </a:r>
            <a:r>
              <a:rPr lang="en-US" sz="1900" dirty="0">
                <a:solidFill>
                  <a:schemeClr val="tx1"/>
                </a:solidFill>
                <a:latin typeface="Montserrat"/>
                <a:ea typeface="Open Sans"/>
                <a:cs typeface="Open Sans"/>
              </a:rPr>
              <a:t> </a:t>
            </a:r>
            <a:r>
              <a:rPr lang="en-US" sz="1900" err="1">
                <a:solidFill>
                  <a:schemeClr val="tx1"/>
                </a:solidFill>
                <a:latin typeface="Montserrat"/>
                <a:ea typeface="Open Sans"/>
                <a:cs typeface="Open Sans"/>
              </a:rPr>
              <a:t>ético</a:t>
            </a:r>
            <a:r>
              <a:rPr lang="en-US" sz="1900" dirty="0">
                <a:solidFill>
                  <a:schemeClr val="tx1"/>
                </a:solidFill>
                <a:latin typeface="Montserrat"/>
                <a:ea typeface="Open Sans"/>
                <a:cs typeface="Open Sans"/>
              </a:rPr>
              <a:t> y </a:t>
            </a:r>
            <a:r>
              <a:rPr lang="en-US" sz="1900">
                <a:solidFill>
                  <a:schemeClr val="tx1"/>
                </a:solidFill>
                <a:latin typeface="Montserrat"/>
                <a:ea typeface="Open Sans"/>
                <a:cs typeface="Open Sans"/>
              </a:rPr>
              <a:t>moral colectivo</a:t>
            </a:r>
            <a:r>
              <a:rPr lang="en-US" sz="1900" dirty="0">
                <a:solidFill>
                  <a:schemeClr val="tx1"/>
                </a:solidFill>
                <a:latin typeface="Montserrat"/>
                <a:ea typeface="Open Sans"/>
                <a:cs typeface="Open Sans"/>
              </a:rPr>
              <a:t>.</a:t>
            </a:r>
          </a:p>
          <a:p>
            <a:pPr marL="304165" indent="-304165">
              <a:buFont typeface="Arial,Sans-Serif"/>
              <a:buChar char="•"/>
            </a:pPr>
            <a:endParaRPr lang="en-US" sz="1900" dirty="0">
              <a:solidFill>
                <a:srgbClr val="002952"/>
              </a:solidFill>
              <a:latin typeface="Montserrat"/>
              <a:ea typeface="Open Sans" panose="020B0606030504020204" pitchFamily="34" charset="0"/>
              <a:cs typeface="Open Sans" panose="020B0606030504020204" pitchFamily="34" charset="0"/>
            </a:endParaRPr>
          </a:p>
          <a:p>
            <a:pPr marL="304165" indent="-304165">
              <a:buFont typeface="Arial,Sans-Serif"/>
              <a:buChar char="•"/>
            </a:pPr>
            <a:r>
              <a:rPr lang="en-US" sz="1900" dirty="0" err="1">
                <a:solidFill>
                  <a:schemeClr val="tx1"/>
                </a:solidFill>
                <a:latin typeface="Montserrat"/>
                <a:ea typeface="Open Sans"/>
                <a:cs typeface="Open Sans"/>
              </a:rPr>
              <a:t>Cuando</a:t>
            </a:r>
            <a:r>
              <a:rPr lang="en-US" sz="1900" dirty="0">
                <a:solidFill>
                  <a:schemeClr val="tx1"/>
                </a:solidFill>
                <a:latin typeface="Montserrat"/>
                <a:ea typeface="Open Sans"/>
                <a:cs typeface="Open Sans"/>
              </a:rPr>
              <a:t> las </a:t>
            </a:r>
            <a:r>
              <a:rPr lang="en-US" sz="1900" dirty="0" err="1">
                <a:solidFill>
                  <a:schemeClr val="tx1"/>
                </a:solidFill>
                <a:latin typeface="Montserrat"/>
                <a:ea typeface="Open Sans"/>
                <a:cs typeface="Open Sans"/>
              </a:rPr>
              <a:t>narrativas</a:t>
            </a:r>
            <a:r>
              <a:rPr lang="en-US" sz="1900" dirty="0">
                <a:solidFill>
                  <a:schemeClr val="tx1"/>
                </a:solidFill>
                <a:latin typeface="Montserrat"/>
                <a:ea typeface="Open Sans"/>
                <a:cs typeface="Open Sans"/>
              </a:rPr>
              <a:t> –o las </a:t>
            </a:r>
            <a:r>
              <a:rPr lang="en-US" sz="1900" dirty="0" err="1">
                <a:solidFill>
                  <a:schemeClr val="tx1"/>
                </a:solidFill>
                <a:latin typeface="Montserrat"/>
                <a:ea typeface="Open Sans"/>
                <a:cs typeface="Open Sans"/>
              </a:rPr>
              <a:t>políticas</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criminalizan</a:t>
            </a:r>
            <a:r>
              <a:rPr lang="en-US" sz="1900" dirty="0">
                <a:solidFill>
                  <a:schemeClr val="tx1"/>
                </a:solidFill>
                <a:latin typeface="Montserrat"/>
                <a:ea typeface="Open Sans"/>
                <a:cs typeface="Open Sans"/>
              </a:rPr>
              <a:t> a las personas </a:t>
            </a:r>
            <a:r>
              <a:rPr lang="en-US" sz="1900" dirty="0" err="1">
                <a:solidFill>
                  <a:schemeClr val="tx1"/>
                </a:solidFill>
                <a:latin typeface="Montserrat"/>
                <a:ea typeface="Open Sans"/>
                <a:cs typeface="Open Sans"/>
              </a:rPr>
              <a:t>enmovilidad</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el</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mensaje</a:t>
            </a:r>
            <a:r>
              <a:rPr lang="en-US" sz="1900" dirty="0">
                <a:solidFill>
                  <a:schemeClr val="tx1"/>
                </a:solidFill>
                <a:latin typeface="Montserrat"/>
                <a:ea typeface="Open Sans"/>
                <a:cs typeface="Open Sans"/>
              </a:rPr>
              <a:t> que se </a:t>
            </a:r>
            <a:r>
              <a:rPr lang="en-US" sz="1900" dirty="0" err="1">
                <a:solidFill>
                  <a:schemeClr val="tx1"/>
                </a:solidFill>
                <a:latin typeface="Montserrat"/>
                <a:ea typeface="Open Sans"/>
                <a:cs typeface="Open Sans"/>
              </a:rPr>
              <a:t>transmite</a:t>
            </a:r>
            <a:r>
              <a:rPr lang="en-US" sz="1900" dirty="0">
                <a:solidFill>
                  <a:schemeClr val="tx1"/>
                </a:solidFill>
                <a:latin typeface="Montserrat"/>
                <a:ea typeface="Open Sans"/>
                <a:cs typeface="Open Sans"/>
              </a:rPr>
              <a:t> es que no </a:t>
            </a:r>
            <a:r>
              <a:rPr lang="en-US" sz="1900" dirty="0" err="1">
                <a:solidFill>
                  <a:schemeClr val="tx1"/>
                </a:solidFill>
                <a:latin typeface="Montserrat"/>
                <a:ea typeface="Open Sans"/>
                <a:cs typeface="Open Sans"/>
              </a:rPr>
              <a:t>tienen</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lugar</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ennuestras</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comunidades</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ni</a:t>
            </a:r>
            <a:r>
              <a:rPr lang="en-US" sz="1900" dirty="0">
                <a:solidFill>
                  <a:schemeClr val="tx1"/>
                </a:solidFill>
                <a:latin typeface="Montserrat"/>
                <a:ea typeface="Open Sans"/>
                <a:cs typeface="Open Sans"/>
              </a:rPr>
              <a:t> derecho a </a:t>
            </a:r>
            <a:r>
              <a:rPr lang="en-US" sz="1900" dirty="0" err="1">
                <a:solidFill>
                  <a:schemeClr val="tx1"/>
                </a:solidFill>
                <a:latin typeface="Montserrat"/>
                <a:ea typeface="Open Sans"/>
                <a:cs typeface="Open Sans"/>
              </a:rPr>
              <a:t>recibir</a:t>
            </a:r>
            <a:r>
              <a:rPr lang="en-US" sz="1900" dirty="0">
                <a:solidFill>
                  <a:schemeClr val="tx1"/>
                </a:solidFill>
                <a:latin typeface="Montserrat"/>
                <a:ea typeface="Open Sans"/>
                <a:cs typeface="Open Sans"/>
              </a:rPr>
              <a:t> </a:t>
            </a:r>
            <a:r>
              <a:rPr lang="en-US" sz="1900" dirty="0" err="1">
                <a:solidFill>
                  <a:schemeClr val="tx1"/>
                </a:solidFill>
                <a:latin typeface="Montserrat"/>
                <a:ea typeface="Open Sans"/>
                <a:cs typeface="Open Sans"/>
              </a:rPr>
              <a:t>asistencia</a:t>
            </a:r>
            <a:r>
              <a:rPr lang="en-US" sz="1900" dirty="0">
                <a:solidFill>
                  <a:schemeClr val="tx1"/>
                </a:solidFill>
                <a:latin typeface="Montserrat"/>
                <a:ea typeface="Open Sans"/>
                <a:cs typeface="Open Sans"/>
              </a:rPr>
              <a:t>. </a:t>
            </a:r>
            <a:r>
              <a:rPr lang="en-US" sz="1900" b="1" dirty="0">
                <a:solidFill>
                  <a:schemeClr val="tx1"/>
                </a:solidFill>
                <a:latin typeface="Montserrat"/>
                <a:ea typeface="Open Sans"/>
                <a:cs typeface="Open Sans"/>
              </a:rPr>
              <a:t>Esto </a:t>
            </a:r>
            <a:r>
              <a:rPr lang="en-US" sz="1900" b="1" dirty="0" err="1">
                <a:solidFill>
                  <a:schemeClr val="tx1"/>
                </a:solidFill>
                <a:latin typeface="Montserrat"/>
                <a:ea typeface="Open Sans"/>
                <a:cs typeface="Open Sans"/>
              </a:rPr>
              <a:t>puedellegar</a:t>
            </a:r>
            <a:r>
              <a:rPr lang="en-US" sz="1900" b="1" dirty="0">
                <a:solidFill>
                  <a:schemeClr val="tx1"/>
                </a:solidFill>
                <a:latin typeface="Montserrat"/>
                <a:ea typeface="Open Sans"/>
                <a:cs typeface="Open Sans"/>
              </a:rPr>
              <a:t> a </a:t>
            </a:r>
            <a:r>
              <a:rPr lang="en-US" sz="1900" b="1" dirty="0" err="1">
                <a:solidFill>
                  <a:schemeClr val="tx1"/>
                </a:solidFill>
                <a:latin typeface="Montserrat"/>
                <a:ea typeface="Open Sans"/>
                <a:cs typeface="Open Sans"/>
              </a:rPr>
              <a:t>justificar</a:t>
            </a:r>
            <a:r>
              <a:rPr lang="en-US" sz="1900" b="1" dirty="0">
                <a:solidFill>
                  <a:schemeClr val="tx1"/>
                </a:solidFill>
                <a:latin typeface="Montserrat"/>
                <a:ea typeface="Open Sans"/>
                <a:cs typeface="Open Sans"/>
              </a:rPr>
              <a:t> </a:t>
            </a:r>
            <a:r>
              <a:rPr lang="en-US" sz="1900" b="1" dirty="0" err="1">
                <a:solidFill>
                  <a:schemeClr val="tx1"/>
                </a:solidFill>
                <a:latin typeface="Montserrat"/>
                <a:ea typeface="Open Sans"/>
                <a:cs typeface="Open Sans"/>
              </a:rPr>
              <a:t>medidas</a:t>
            </a:r>
            <a:r>
              <a:rPr lang="en-US" sz="1900" b="1" dirty="0">
                <a:solidFill>
                  <a:schemeClr val="tx1"/>
                </a:solidFill>
                <a:latin typeface="Montserrat"/>
                <a:ea typeface="Open Sans"/>
                <a:cs typeface="Open Sans"/>
              </a:rPr>
              <a:t> que van contra la </a:t>
            </a:r>
            <a:r>
              <a:rPr lang="en-US" sz="1900" b="1" dirty="0" err="1">
                <a:solidFill>
                  <a:schemeClr val="tx1"/>
                </a:solidFill>
                <a:latin typeface="Montserrat"/>
                <a:ea typeface="Open Sans"/>
                <a:cs typeface="Open Sans"/>
              </a:rPr>
              <a:t>humanidad</a:t>
            </a:r>
            <a:r>
              <a:rPr lang="en-US" sz="1900" b="1" dirty="0">
                <a:solidFill>
                  <a:schemeClr val="tx1"/>
                </a:solidFill>
                <a:latin typeface="Montserrat"/>
                <a:ea typeface="Open Sans"/>
                <a:cs typeface="Open Sans"/>
              </a:rPr>
              <a:t> y </a:t>
            </a:r>
            <a:r>
              <a:rPr lang="en-US" sz="1900" b="1" dirty="0" err="1">
                <a:solidFill>
                  <a:schemeClr val="tx1"/>
                </a:solidFill>
                <a:latin typeface="Montserrat"/>
                <a:ea typeface="Open Sans"/>
                <a:cs typeface="Open Sans"/>
              </a:rPr>
              <a:t>laimparcialidad</a:t>
            </a:r>
            <a:r>
              <a:rPr lang="en-US" sz="1900" b="1" dirty="0">
                <a:solidFill>
                  <a:schemeClr val="tx1"/>
                </a:solidFill>
                <a:latin typeface="Montserrat"/>
                <a:ea typeface="Open Sans"/>
                <a:cs typeface="Open Sans"/>
              </a:rPr>
              <a:t>.</a:t>
            </a:r>
          </a:p>
          <a:p>
            <a:pPr marL="304165" indent="-304165">
              <a:buFont typeface="Arial,Sans-Serif"/>
              <a:buChar char="•"/>
            </a:pPr>
            <a:endParaRPr lang="en-US" sz="1900" b="1" dirty="0">
              <a:solidFill>
                <a:schemeClr val="tx1"/>
              </a:solidFill>
              <a:latin typeface="Montserrat"/>
              <a:ea typeface="Open Sans"/>
              <a:cs typeface="Open Sans"/>
            </a:endParaRPr>
          </a:p>
        </p:txBody>
      </p:sp>
    </p:spTree>
    <p:extLst>
      <p:ext uri="{BB962C8B-B14F-4D97-AF65-F5344CB8AC3E}">
        <p14:creationId xmlns:p14="http://schemas.microsoft.com/office/powerpoint/2010/main" val="279960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9AB0FC-6579-4EF7-83DB-2BEB83C0DA1E}"/>
              </a:ext>
            </a:extLst>
          </p:cNvPr>
          <p:cNvSpPr txBox="1"/>
          <p:nvPr/>
        </p:nvSpPr>
        <p:spPr>
          <a:xfrm>
            <a:off x="6096000" y="1339142"/>
            <a:ext cx="6202763" cy="1046279"/>
          </a:xfrm>
          <a:prstGeom prst="rect">
            <a:avLst/>
          </a:prstGeom>
          <a:noFill/>
        </p:spPr>
        <p:txBody>
          <a:bodyPr wrap="square" lIns="60951" tIns="30475" rIns="60951" bIns="30475" rtlCol="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r>
              <a:rPr lang="es-ES_tradnl" sz="3200" b="1" dirty="0">
                <a:solidFill>
                  <a:srgbClr val="011E41"/>
                </a:solidFill>
                <a:latin typeface="Montserrat"/>
                <a:ea typeface="Roboto Black"/>
                <a:cs typeface="Calibri"/>
              </a:rPr>
              <a:t>Y las narrativas sobre la </a:t>
            </a:r>
          </a:p>
          <a:p>
            <a:r>
              <a:rPr lang="es-ES_tradnl" sz="3200" b="1" dirty="0">
                <a:solidFill>
                  <a:srgbClr val="011E41"/>
                </a:solidFill>
                <a:latin typeface="Montserrat"/>
                <a:ea typeface="Roboto Black"/>
                <a:cs typeface="Calibri"/>
              </a:rPr>
              <a:t>acción humanitaria son</a:t>
            </a:r>
            <a:endParaRPr lang="es-ES_tradnl" sz="622" b="1" dirty="0">
              <a:solidFill>
                <a:srgbClr val="011E41"/>
              </a:solidFill>
              <a:latin typeface="Montserrat" pitchFamily="2" charset="77"/>
              <a:ea typeface="Roboto Black"/>
            </a:endParaRPr>
          </a:p>
        </p:txBody>
      </p:sp>
      <p:sp>
        <p:nvSpPr>
          <p:cNvPr id="3" name="TextBox 2">
            <a:extLst>
              <a:ext uri="{FF2B5EF4-FFF2-40B4-BE49-F238E27FC236}">
                <a16:creationId xmlns:a16="http://schemas.microsoft.com/office/drawing/2014/main" id="{3AA88027-5E67-0F4F-6B35-A436F5E5B3A7}"/>
              </a:ext>
            </a:extLst>
          </p:cNvPr>
          <p:cNvSpPr txBox="1"/>
          <p:nvPr/>
        </p:nvSpPr>
        <p:spPr>
          <a:xfrm>
            <a:off x="6529319" y="2719278"/>
            <a:ext cx="4716877" cy="3220898"/>
          </a:xfrm>
          <a:prstGeom prst="rect">
            <a:avLst/>
          </a:prstGeom>
          <a:noFill/>
        </p:spPr>
        <p:txBody>
          <a:bodyPr rot="0" spcFirstLastPara="0" vertOverflow="overflow" horzOverflow="overflow" vert="horz" wrap="square" lIns="60951" tIns="30475" rIns="60951" bIns="30475" numCol="1" spcCol="0" rtlCol="0" fromWordArt="0" anchor="ctr"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marL="304770" indent="-304770" algn="l" fontAlgn="t">
              <a:buFont typeface="Wingdings" pitchFamily="2" charset="2"/>
              <a:buChar char="§"/>
            </a:pPr>
            <a:r>
              <a:rPr lang="en-US" sz="1866" i="0" dirty="0">
                <a:solidFill>
                  <a:srgbClr val="011E41"/>
                </a:solidFill>
                <a:effectLst/>
                <a:latin typeface="Open Sans"/>
              </a:rPr>
              <a:t>Lo que </a:t>
            </a:r>
            <a:r>
              <a:rPr lang="en-US" sz="1866" i="0" dirty="0" err="1">
                <a:solidFill>
                  <a:srgbClr val="011E41"/>
                </a:solidFill>
                <a:effectLst/>
                <a:latin typeface="Open Sans"/>
              </a:rPr>
              <a:t>elegimos</a:t>
            </a:r>
            <a:r>
              <a:rPr lang="en-US" sz="1866" i="0" dirty="0">
                <a:solidFill>
                  <a:srgbClr val="011E41"/>
                </a:solidFill>
                <a:effectLst/>
                <a:latin typeface="Open Sans"/>
              </a:rPr>
              <a:t> </a:t>
            </a:r>
            <a:r>
              <a:rPr lang="en-US" sz="1866" i="0" dirty="0" err="1">
                <a:solidFill>
                  <a:srgbClr val="011E41"/>
                </a:solidFill>
                <a:effectLst/>
                <a:latin typeface="Open Sans"/>
              </a:rPr>
              <a:t>contar</a:t>
            </a:r>
            <a:r>
              <a:rPr lang="en-US" sz="1866" i="0" dirty="0">
                <a:solidFill>
                  <a:srgbClr val="011E41"/>
                </a:solidFill>
                <a:effectLst/>
                <a:latin typeface="Open Sans"/>
              </a:rPr>
              <a:t> con </a:t>
            </a:r>
            <a:r>
              <a:rPr lang="en-US" sz="1866" i="0" dirty="0" err="1">
                <a:solidFill>
                  <a:srgbClr val="011E41"/>
                </a:solidFill>
                <a:effectLst/>
                <a:latin typeface="Open Sans"/>
              </a:rPr>
              <a:t>el</a:t>
            </a:r>
            <a:r>
              <a:rPr lang="en-US" sz="1866" i="0" dirty="0">
                <a:solidFill>
                  <a:srgbClr val="011E41"/>
                </a:solidFill>
                <a:effectLst/>
                <a:latin typeface="Open Sans"/>
              </a:rPr>
              <a:t> fin de </a:t>
            </a:r>
            <a:r>
              <a:rPr lang="en-US" sz="1866" i="0" dirty="0" err="1">
                <a:solidFill>
                  <a:srgbClr val="011E41"/>
                </a:solidFill>
                <a:effectLst/>
                <a:latin typeface="Open Sans"/>
              </a:rPr>
              <a:t>informar</a:t>
            </a:r>
            <a:r>
              <a:rPr lang="en-US" sz="1866" i="0" dirty="0">
                <a:solidFill>
                  <a:srgbClr val="011E41"/>
                </a:solidFill>
                <a:effectLst/>
                <a:latin typeface="Open Sans"/>
              </a:rPr>
              <a:t>, </a:t>
            </a:r>
            <a:r>
              <a:rPr lang="en-US" sz="1866" i="0" dirty="0" err="1">
                <a:solidFill>
                  <a:srgbClr val="011E41"/>
                </a:solidFill>
                <a:effectLst/>
                <a:latin typeface="Open Sans"/>
              </a:rPr>
              <a:t>persuadir</a:t>
            </a:r>
            <a:r>
              <a:rPr lang="en-US" sz="1866" i="0" dirty="0">
                <a:solidFill>
                  <a:srgbClr val="011E41"/>
                </a:solidFill>
                <a:effectLst/>
                <a:latin typeface="Open Sans"/>
              </a:rPr>
              <a:t> o </a:t>
            </a:r>
            <a:r>
              <a:rPr lang="en-US" sz="1866" i="0" dirty="0" err="1">
                <a:solidFill>
                  <a:srgbClr val="011E41"/>
                </a:solidFill>
                <a:effectLst/>
                <a:latin typeface="Open Sans"/>
              </a:rPr>
              <a:t>movilizar</a:t>
            </a:r>
            <a:r>
              <a:rPr lang="en-US" sz="1866" i="0" dirty="0">
                <a:solidFill>
                  <a:srgbClr val="011E41"/>
                </a:solidFill>
                <a:effectLst/>
                <a:latin typeface="Open Sans"/>
              </a:rPr>
              <a:t> a </a:t>
            </a:r>
            <a:r>
              <a:rPr lang="en-US" sz="1866" i="0" dirty="0" err="1">
                <a:solidFill>
                  <a:srgbClr val="011E41"/>
                </a:solidFill>
                <a:effectLst/>
                <a:latin typeface="Open Sans"/>
              </a:rPr>
              <a:t>una</a:t>
            </a:r>
            <a:r>
              <a:rPr lang="en-US" sz="1866" i="0" dirty="0">
                <a:solidFill>
                  <a:srgbClr val="011E41"/>
                </a:solidFill>
                <a:effectLst/>
                <a:latin typeface="Open Sans"/>
              </a:rPr>
              <a:t> persona, un </a:t>
            </a:r>
            <a:r>
              <a:rPr lang="en-US" sz="1866" i="0" dirty="0" err="1">
                <a:solidFill>
                  <a:srgbClr val="011E41"/>
                </a:solidFill>
                <a:effectLst/>
                <a:latin typeface="Open Sans"/>
              </a:rPr>
              <a:t>grupo</a:t>
            </a:r>
            <a:r>
              <a:rPr lang="en-US" sz="1866" i="0" dirty="0">
                <a:solidFill>
                  <a:srgbClr val="011E41"/>
                </a:solidFill>
                <a:effectLst/>
                <a:latin typeface="Open Sans"/>
              </a:rPr>
              <a:t>, </a:t>
            </a:r>
            <a:r>
              <a:rPr lang="en-US" sz="1866" i="0" dirty="0" err="1">
                <a:solidFill>
                  <a:srgbClr val="011E41"/>
                </a:solidFill>
                <a:effectLst/>
                <a:latin typeface="Open Sans"/>
              </a:rPr>
              <a:t>una</a:t>
            </a:r>
            <a:r>
              <a:rPr lang="en-US" sz="1866" i="0" dirty="0">
                <a:solidFill>
                  <a:srgbClr val="011E41"/>
                </a:solidFill>
                <a:effectLst/>
                <a:latin typeface="Open Sans"/>
              </a:rPr>
              <a:t> </a:t>
            </a:r>
            <a:r>
              <a:rPr lang="en-US" sz="1866" i="0" dirty="0" err="1">
                <a:solidFill>
                  <a:srgbClr val="011E41"/>
                </a:solidFill>
                <a:effectLst/>
                <a:latin typeface="Open Sans"/>
              </a:rPr>
              <a:t>comunidad</a:t>
            </a:r>
            <a:r>
              <a:rPr lang="en-US" sz="1866" i="0" dirty="0">
                <a:solidFill>
                  <a:srgbClr val="011E41"/>
                </a:solidFill>
                <a:effectLst/>
                <a:latin typeface="Open Sans"/>
              </a:rPr>
              <a:t>.</a:t>
            </a:r>
          </a:p>
          <a:p>
            <a:pPr marL="304770" indent="-304770" algn="l" fontAlgn="t">
              <a:buFont typeface="Wingdings" pitchFamily="2" charset="2"/>
              <a:buChar char="§"/>
            </a:pPr>
            <a:endParaRPr lang="en-US" sz="1866" i="0" dirty="0">
              <a:solidFill>
                <a:srgbClr val="011E41"/>
              </a:solidFill>
              <a:effectLst/>
              <a:latin typeface="Open Sans" panose="020B0606030504020204" pitchFamily="34" charset="0"/>
            </a:endParaRPr>
          </a:p>
          <a:p>
            <a:pPr marL="304770" indent="-304770" fontAlgn="t">
              <a:buFont typeface="Wingdings" pitchFamily="2" charset="2"/>
              <a:buChar char="§"/>
            </a:pPr>
            <a:r>
              <a:rPr lang="en-US" sz="1866" i="0" dirty="0">
                <a:solidFill>
                  <a:srgbClr val="011E41"/>
                </a:solidFill>
                <a:effectLst/>
                <a:latin typeface="Open Sans"/>
              </a:rPr>
              <a:t>La </a:t>
            </a:r>
            <a:r>
              <a:rPr lang="en-US" sz="1866" i="0" dirty="0" err="1">
                <a:solidFill>
                  <a:srgbClr val="011E41"/>
                </a:solidFill>
                <a:effectLst/>
                <a:latin typeface="Open Sans"/>
              </a:rPr>
              <a:t>suma</a:t>
            </a:r>
            <a:r>
              <a:rPr lang="en-US" sz="1866" i="0" dirty="0">
                <a:solidFill>
                  <a:srgbClr val="011E41"/>
                </a:solidFill>
                <a:effectLst/>
                <a:latin typeface="Open Sans"/>
              </a:rPr>
              <a:t> de </a:t>
            </a:r>
            <a:r>
              <a:rPr lang="en-US" sz="1866" i="0" dirty="0" err="1">
                <a:solidFill>
                  <a:srgbClr val="011E41"/>
                </a:solidFill>
                <a:effectLst/>
                <a:latin typeface="Open Sans"/>
              </a:rPr>
              <a:t>historias</a:t>
            </a:r>
            <a:r>
              <a:rPr lang="en-US" sz="1866" i="0" dirty="0">
                <a:solidFill>
                  <a:srgbClr val="011E41"/>
                </a:solidFill>
                <a:effectLst/>
                <a:latin typeface="Open Sans"/>
              </a:rPr>
              <a:t> </a:t>
            </a:r>
            <a:r>
              <a:rPr lang="en-US" sz="1866" dirty="0">
                <a:solidFill>
                  <a:srgbClr val="011E41"/>
                </a:solidFill>
                <a:latin typeface="Open Sans"/>
              </a:rPr>
              <a:t>que </a:t>
            </a:r>
            <a:r>
              <a:rPr lang="en-US" sz="1866" dirty="0" err="1">
                <a:solidFill>
                  <a:srgbClr val="011E41"/>
                </a:solidFill>
                <a:latin typeface="Open Sans"/>
              </a:rPr>
              <a:t>influye</a:t>
            </a:r>
            <a:r>
              <a:rPr lang="en-US" sz="1866" dirty="0">
                <a:solidFill>
                  <a:srgbClr val="011E41"/>
                </a:solidFill>
                <a:latin typeface="Open Sans"/>
              </a:rPr>
              <a:t> </a:t>
            </a:r>
            <a:r>
              <a:rPr lang="en-US" sz="1866" dirty="0" err="1">
                <a:solidFill>
                  <a:srgbClr val="011E41"/>
                </a:solidFill>
                <a:latin typeface="Open Sans"/>
              </a:rPr>
              <a:t>en</a:t>
            </a:r>
            <a:r>
              <a:rPr lang="en-US" sz="1866" dirty="0">
                <a:solidFill>
                  <a:srgbClr val="011E41"/>
                </a:solidFill>
                <a:latin typeface="Open Sans"/>
              </a:rPr>
              <a:t> la imagen </a:t>
            </a:r>
            <a:r>
              <a:rPr lang="en-US" sz="1866" i="0" dirty="0">
                <a:solidFill>
                  <a:srgbClr val="011E41"/>
                </a:solidFill>
                <a:effectLst/>
                <a:latin typeface="Open Sans"/>
              </a:rPr>
              <a:t>que </a:t>
            </a:r>
            <a:r>
              <a:rPr lang="en-US" sz="1866" i="0" dirty="0" err="1">
                <a:solidFill>
                  <a:srgbClr val="011E41"/>
                </a:solidFill>
                <a:effectLst/>
                <a:latin typeface="Open Sans"/>
              </a:rPr>
              <a:t>transmitimos</a:t>
            </a:r>
            <a:r>
              <a:rPr lang="en-US" sz="1866" i="0" dirty="0">
                <a:solidFill>
                  <a:srgbClr val="011E41"/>
                </a:solidFill>
                <a:effectLst/>
                <a:latin typeface="Open Sans"/>
              </a:rPr>
              <a:t> </a:t>
            </a:r>
            <a:r>
              <a:rPr lang="en-US" sz="1866" i="0" dirty="0" err="1">
                <a:solidFill>
                  <a:srgbClr val="011E41"/>
                </a:solidFill>
                <a:effectLst/>
                <a:latin typeface="Open Sans"/>
              </a:rPr>
              <a:t>sobre</a:t>
            </a:r>
            <a:r>
              <a:rPr lang="en-US" sz="1866" i="0" dirty="0">
                <a:solidFill>
                  <a:srgbClr val="011E41"/>
                </a:solidFill>
                <a:effectLst/>
                <a:latin typeface="Open Sans"/>
              </a:rPr>
              <a:t> “lo que </a:t>
            </a:r>
            <a:r>
              <a:rPr lang="en-US" sz="1866" i="0" dirty="0" err="1">
                <a:solidFill>
                  <a:srgbClr val="011E41"/>
                </a:solidFill>
                <a:effectLst/>
                <a:latin typeface="Open Sans"/>
              </a:rPr>
              <a:t>somos</a:t>
            </a:r>
            <a:r>
              <a:rPr lang="en-US" sz="1866" dirty="0">
                <a:solidFill>
                  <a:srgbClr val="011E41"/>
                </a:solidFill>
                <a:latin typeface="Open Sans"/>
              </a:rPr>
              <a:t>”.</a:t>
            </a:r>
          </a:p>
          <a:p>
            <a:pPr marL="304770" indent="-304770" algn="l" fontAlgn="t">
              <a:buFont typeface="Wingdings" pitchFamily="2" charset="2"/>
              <a:buChar char="§"/>
            </a:pPr>
            <a:endParaRPr lang="en-US" sz="1866" i="0" dirty="0">
              <a:solidFill>
                <a:srgbClr val="011E41"/>
              </a:solidFill>
              <a:effectLst/>
              <a:latin typeface="Open Sans" panose="020B0606030504020204" pitchFamily="34" charset="0"/>
            </a:endParaRPr>
          </a:p>
          <a:p>
            <a:pPr marL="304770" indent="-304770" fontAlgn="t">
              <a:buFont typeface="Wingdings" pitchFamily="2" charset="2"/>
              <a:buChar char="§"/>
            </a:pPr>
            <a:r>
              <a:rPr lang="en-US" sz="1866" dirty="0">
                <a:solidFill>
                  <a:srgbClr val="011E41"/>
                </a:solidFill>
                <a:latin typeface="Open Sans"/>
              </a:rPr>
              <a:t>Las palabras –o </a:t>
            </a:r>
            <a:r>
              <a:rPr lang="en-US" sz="1866" dirty="0" err="1">
                <a:solidFill>
                  <a:srgbClr val="011E41"/>
                </a:solidFill>
                <a:latin typeface="Open Sans"/>
              </a:rPr>
              <a:t>silencios</a:t>
            </a:r>
            <a:r>
              <a:rPr lang="en-US" sz="1866" dirty="0">
                <a:solidFill>
                  <a:srgbClr val="011E41"/>
                </a:solidFill>
                <a:latin typeface="Open Sans"/>
              </a:rPr>
              <a:t>- que </a:t>
            </a:r>
            <a:r>
              <a:rPr lang="en-US" sz="1866" dirty="0" err="1">
                <a:solidFill>
                  <a:srgbClr val="011E41"/>
                </a:solidFill>
                <a:latin typeface="Open Sans"/>
              </a:rPr>
              <a:t>influyen</a:t>
            </a:r>
            <a:r>
              <a:rPr lang="en-US" sz="1866" dirty="0">
                <a:solidFill>
                  <a:srgbClr val="011E41"/>
                </a:solidFill>
                <a:latin typeface="Open Sans"/>
              </a:rPr>
              <a:t> </a:t>
            </a:r>
            <a:r>
              <a:rPr lang="en-US" sz="1866" dirty="0" err="1">
                <a:solidFill>
                  <a:srgbClr val="011E41"/>
                </a:solidFill>
                <a:latin typeface="Open Sans"/>
              </a:rPr>
              <a:t>en</a:t>
            </a:r>
            <a:r>
              <a:rPr lang="en-US" sz="1866" dirty="0">
                <a:solidFill>
                  <a:srgbClr val="011E41"/>
                </a:solidFill>
                <a:latin typeface="Open Sans"/>
              </a:rPr>
              <a:t> la </a:t>
            </a:r>
            <a:r>
              <a:rPr lang="en-US" sz="1866" dirty="0" err="1">
                <a:solidFill>
                  <a:srgbClr val="011E41"/>
                </a:solidFill>
                <a:latin typeface="Open Sans"/>
              </a:rPr>
              <a:t>percepción</a:t>
            </a:r>
            <a:r>
              <a:rPr lang="en-US" sz="1866" dirty="0">
                <a:solidFill>
                  <a:srgbClr val="011E41"/>
                </a:solidFill>
                <a:latin typeface="Open Sans"/>
              </a:rPr>
              <a:t> que se </a:t>
            </a:r>
            <a:r>
              <a:rPr lang="en-US" sz="1866" dirty="0" err="1">
                <a:solidFill>
                  <a:srgbClr val="011E41"/>
                </a:solidFill>
                <a:latin typeface="Open Sans"/>
              </a:rPr>
              <a:t>tiene</a:t>
            </a:r>
            <a:r>
              <a:rPr lang="en-US" sz="1866" dirty="0">
                <a:solidFill>
                  <a:srgbClr val="011E41"/>
                </a:solidFill>
                <a:latin typeface="Open Sans"/>
              </a:rPr>
              <a:t> </a:t>
            </a:r>
            <a:r>
              <a:rPr lang="en-US" sz="1866" dirty="0" err="1">
                <a:solidFill>
                  <a:srgbClr val="011E41"/>
                </a:solidFill>
                <a:latin typeface="Open Sans"/>
              </a:rPr>
              <a:t>sobre</a:t>
            </a:r>
            <a:r>
              <a:rPr lang="en-US" sz="1866" dirty="0">
                <a:solidFill>
                  <a:srgbClr val="011E41"/>
                </a:solidFill>
                <a:latin typeface="Open Sans"/>
              </a:rPr>
              <a:t> </a:t>
            </a:r>
            <a:r>
              <a:rPr lang="en-US" sz="1866" dirty="0" err="1">
                <a:solidFill>
                  <a:srgbClr val="011E41"/>
                </a:solidFill>
                <a:latin typeface="Open Sans"/>
              </a:rPr>
              <a:t>nuestra</a:t>
            </a:r>
            <a:r>
              <a:rPr lang="en-US" sz="1866" dirty="0">
                <a:solidFill>
                  <a:srgbClr val="011E41"/>
                </a:solidFill>
                <a:latin typeface="Open Sans"/>
              </a:rPr>
              <a:t> </a:t>
            </a:r>
            <a:r>
              <a:rPr lang="en-US" sz="1866" dirty="0" err="1">
                <a:solidFill>
                  <a:srgbClr val="011E41"/>
                </a:solidFill>
                <a:latin typeface="Open Sans"/>
              </a:rPr>
              <a:t>organización</a:t>
            </a:r>
            <a:r>
              <a:rPr lang="en-US" sz="1866" dirty="0">
                <a:solidFill>
                  <a:srgbClr val="011E41"/>
                </a:solidFill>
                <a:latin typeface="Open Sans"/>
              </a:rPr>
              <a:t>.</a:t>
            </a:r>
            <a:endParaRPr lang="en-US" sz="1866" i="0" dirty="0">
              <a:solidFill>
                <a:srgbClr val="011E41"/>
              </a:solidFill>
              <a:effectLst/>
              <a:latin typeface="Open Sans"/>
            </a:endParaRPr>
          </a:p>
        </p:txBody>
      </p:sp>
      <p:pic>
        <p:nvPicPr>
          <p:cNvPr id="2050" name="Picture 2" descr="Las movilidades de los migrantes LGBTQ: desafiando fronteras - Ichan  Tecolotl">
            <a:extLst>
              <a:ext uri="{FF2B5EF4-FFF2-40B4-BE49-F238E27FC236}">
                <a16:creationId xmlns:a16="http://schemas.microsoft.com/office/drawing/2014/main" id="{9E3B132D-2E9A-ADE5-16E3-CE679E428C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70"/>
          <a:stretch/>
        </p:blipFill>
        <p:spPr bwMode="auto">
          <a:xfrm>
            <a:off x="941" y="3836466"/>
            <a:ext cx="5680735" cy="30157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incipales retos de la ayuda humanitaria del siglo XXI | Ingredientes que  Suman">
            <a:extLst>
              <a:ext uri="{FF2B5EF4-FFF2-40B4-BE49-F238E27FC236}">
                <a16:creationId xmlns:a16="http://schemas.microsoft.com/office/drawing/2014/main" id="{CA311FCB-D208-D305-9353-942CA9CB6C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37"/>
          <a:stretch/>
        </p:blipFill>
        <p:spPr bwMode="auto">
          <a:xfrm>
            <a:off x="941" y="-14866"/>
            <a:ext cx="5688277" cy="3754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149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EEA96-2AA1-5562-CD4D-99F0030B7B2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AE72595-17DB-9C4F-7EC9-1BCA0C286072}"/>
              </a:ext>
            </a:extLst>
          </p:cNvPr>
          <p:cNvSpPr/>
          <p:nvPr/>
        </p:nvSpPr>
        <p:spPr>
          <a:xfrm>
            <a:off x="2551811" y="1998343"/>
            <a:ext cx="3090814" cy="1323439"/>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Adorna su cabeza con flores</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Usa trajes tradicionales</a:t>
            </a:r>
          </a:p>
          <a:p>
            <a:pPr algn="ctr"/>
            <a:r>
              <a:rPr lang="en-US"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Tiene </a:t>
            </a:r>
            <a:r>
              <a:rPr lang="en-US"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cejas</a:t>
            </a:r>
            <a:r>
              <a:rPr lang="en-US"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pobladas</a:t>
            </a:r>
            <a:endParaRPr lang="en-US"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Creativa, intellectual, </a:t>
            </a:r>
            <a:r>
              <a:rPr lang="en-US"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activista</a:t>
            </a:r>
            <a:endParaRPr lang="en-US"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Pintora</a:t>
            </a:r>
            <a:endParaRPr lang="en-US"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 name="Straight Connector 1">
            <a:extLst>
              <a:ext uri="{FF2B5EF4-FFF2-40B4-BE49-F238E27FC236}">
                <a16:creationId xmlns:a16="http://schemas.microsoft.com/office/drawing/2014/main" id="{EDB66EF0-D5EA-3218-5BEE-2B81E0452B3F}"/>
              </a:ext>
            </a:extLst>
          </p:cNvPr>
          <p:cNvCxnSpPr>
            <a:cxnSpLocks/>
          </p:cNvCxnSpPr>
          <p:nvPr/>
        </p:nvCxnSpPr>
        <p:spPr>
          <a:xfrm>
            <a:off x="6096000" y="1497359"/>
            <a:ext cx="0" cy="4335758"/>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D60BAD7-31C7-B12D-3EF3-03C1B9E0F546}"/>
              </a:ext>
            </a:extLst>
          </p:cNvPr>
          <p:cNvCxnSpPr>
            <a:cxnSpLocks/>
          </p:cNvCxnSpPr>
          <p:nvPr/>
        </p:nvCxnSpPr>
        <p:spPr>
          <a:xfrm>
            <a:off x="3922096" y="3504178"/>
            <a:ext cx="4347809"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625322D-8341-36CF-9367-6ED476AFCE30}"/>
              </a:ext>
            </a:extLst>
          </p:cNvPr>
          <p:cNvSpPr/>
          <p:nvPr/>
        </p:nvSpPr>
        <p:spPr>
          <a:xfrm>
            <a:off x="6429903" y="1998343"/>
            <a:ext cx="3090814" cy="156966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Cabello corto y rubio</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Lunar en la cara</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Vestido blanco y vaporoso</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Lectora voraz, cercana al poder</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Actriz</a:t>
            </a:r>
          </a:p>
        </p:txBody>
      </p:sp>
      <p:sp>
        <p:nvSpPr>
          <p:cNvPr id="8" name="Rectangle 7">
            <a:extLst>
              <a:ext uri="{FF2B5EF4-FFF2-40B4-BE49-F238E27FC236}">
                <a16:creationId xmlns:a16="http://schemas.microsoft.com/office/drawing/2014/main" id="{77DE101F-0A96-8C50-3CE1-1B131DF21458}"/>
              </a:ext>
            </a:extLst>
          </p:cNvPr>
          <p:cNvSpPr/>
          <p:nvPr/>
        </p:nvSpPr>
        <p:spPr>
          <a:xfrm>
            <a:off x="2791195" y="3960871"/>
            <a:ext cx="2612044" cy="1569660"/>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Selva, playa y arquitectura</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Grandes músicos, futbolistas y escritoras  </a:t>
            </a:r>
          </a:p>
          <a:p>
            <a:pPr algn="ctr"/>
            <a:r>
              <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rPr>
              <a:t>Saudade, samba y </a:t>
            </a:r>
            <a:r>
              <a:rPr lang="es-419" sz="1600"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bossanova</a:t>
            </a:r>
            <a:endParaRPr lang="es-419" sz="16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873E437F-B46B-C797-F819-E8EA02933A76}"/>
              </a:ext>
            </a:extLst>
          </p:cNvPr>
          <p:cNvSpPr/>
          <p:nvPr/>
        </p:nvSpPr>
        <p:spPr>
          <a:xfrm>
            <a:off x="6669287" y="4381434"/>
            <a:ext cx="2612044" cy="800096"/>
          </a:xfrm>
          <a:prstGeom prst="rect">
            <a:avLst/>
          </a:prstGeom>
        </p:spPr>
        <p:txBody>
          <a:bodyPr wrap="square" lIns="60951" tIns="30475" rIns="60951" bIns="30475"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419" sz="1600" b="1" dirty="0">
                <a:solidFill>
                  <a:srgbClr val="FF0000"/>
                </a:solidFill>
                <a:latin typeface="Open Sans"/>
                <a:ea typeface="Open Sans"/>
                <a:cs typeface="Open Sans"/>
              </a:rPr>
              <a:t>¿Qué queremos que nos distinga como Cruz Roja?</a:t>
            </a:r>
          </a:p>
        </p:txBody>
      </p:sp>
    </p:spTree>
    <p:extLst>
      <p:ext uri="{BB962C8B-B14F-4D97-AF65-F5344CB8AC3E}">
        <p14:creationId xmlns:p14="http://schemas.microsoft.com/office/powerpoint/2010/main" val="3560780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and child standing next to a sign&#10;&#10;AI-generated content may be incorrect.">
            <a:extLst>
              <a:ext uri="{FF2B5EF4-FFF2-40B4-BE49-F238E27FC236}">
                <a16:creationId xmlns:a16="http://schemas.microsoft.com/office/drawing/2014/main" id="{97EE0AEF-D3F6-D41A-8684-F892E3338A25}"/>
              </a:ext>
            </a:extLst>
          </p:cNvPr>
          <p:cNvPicPr>
            <a:picLocks noChangeAspect="1"/>
          </p:cNvPicPr>
          <p:nvPr/>
        </p:nvPicPr>
        <p:blipFill>
          <a:blip r:embed="rId2"/>
          <a:srcRect l="116" t="1965" r="-116" b="11869"/>
          <a:stretch/>
        </p:blipFill>
        <p:spPr>
          <a:xfrm>
            <a:off x="-18866" y="-155920"/>
            <a:ext cx="12209926" cy="7013921"/>
          </a:xfrm>
          <a:prstGeom prst="rect">
            <a:avLst/>
          </a:prstGeom>
          <a:ln>
            <a:noFill/>
          </a:ln>
        </p:spPr>
      </p:pic>
      <p:cxnSp>
        <p:nvCxnSpPr>
          <p:cNvPr id="4" name="Straight Connector 3">
            <a:extLst>
              <a:ext uri="{FF2B5EF4-FFF2-40B4-BE49-F238E27FC236}">
                <a16:creationId xmlns:a16="http://schemas.microsoft.com/office/drawing/2014/main" id="{ADED930D-E5E7-C198-5D36-6646D1BB7852}"/>
              </a:ext>
            </a:extLst>
          </p:cNvPr>
          <p:cNvCxnSpPr>
            <a:cxnSpLocks/>
          </p:cNvCxnSpPr>
          <p:nvPr/>
        </p:nvCxnSpPr>
        <p:spPr>
          <a:xfrm>
            <a:off x="8932935" y="3231284"/>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5" name="TextBox 4">
            <a:extLst>
              <a:ext uri="{FF2B5EF4-FFF2-40B4-BE49-F238E27FC236}">
                <a16:creationId xmlns:a16="http://schemas.microsoft.com/office/drawing/2014/main" id="{3B943D7D-15A1-67ED-E8C8-56DB41C1C96A}"/>
              </a:ext>
            </a:extLst>
          </p:cNvPr>
          <p:cNvSpPr txBox="1"/>
          <p:nvPr/>
        </p:nvSpPr>
        <p:spPr>
          <a:xfrm>
            <a:off x="9788437" y="3054364"/>
            <a:ext cx="1442575" cy="66659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humanidad</a:t>
            </a:r>
            <a:endParaRPr lang="en-PA" sz="1866" b="1">
              <a:solidFill>
                <a:srgbClr val="FFFFFF"/>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112DDF08-30E4-1D07-92E1-087C7902E2B6}"/>
              </a:ext>
            </a:extLst>
          </p:cNvPr>
          <p:cNvSpPr/>
          <p:nvPr/>
        </p:nvSpPr>
        <p:spPr>
          <a:xfrm>
            <a:off x="9668586" y="3153028"/>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9" name="Straight Connector 8">
            <a:extLst>
              <a:ext uri="{FF2B5EF4-FFF2-40B4-BE49-F238E27FC236}">
                <a16:creationId xmlns:a16="http://schemas.microsoft.com/office/drawing/2014/main" id="{9508C6A2-2687-03D3-1456-4F288B2F7012}"/>
              </a:ext>
            </a:extLst>
          </p:cNvPr>
          <p:cNvCxnSpPr>
            <a:cxnSpLocks/>
          </p:cNvCxnSpPr>
          <p:nvPr/>
        </p:nvCxnSpPr>
        <p:spPr>
          <a:xfrm>
            <a:off x="8949592" y="4321034"/>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10" name="TextBox 9">
            <a:extLst>
              <a:ext uri="{FF2B5EF4-FFF2-40B4-BE49-F238E27FC236}">
                <a16:creationId xmlns:a16="http://schemas.microsoft.com/office/drawing/2014/main" id="{A2A567C6-9F91-9162-E03F-FC9B525F80AE}"/>
              </a:ext>
            </a:extLst>
          </p:cNvPr>
          <p:cNvSpPr txBox="1"/>
          <p:nvPr/>
        </p:nvSpPr>
        <p:spPr>
          <a:xfrm>
            <a:off x="9705486" y="4134345"/>
            <a:ext cx="1735651"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neutralidad</a:t>
            </a:r>
            <a:endParaRPr lang="en-PA" sz="1866" b="1">
              <a:solidFill>
                <a:srgbClr val="FFFFFF"/>
              </a:solidFill>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65022F30-B2B9-EBDA-5C91-C86C3EA10506}"/>
              </a:ext>
            </a:extLst>
          </p:cNvPr>
          <p:cNvSpPr/>
          <p:nvPr/>
        </p:nvSpPr>
        <p:spPr>
          <a:xfrm>
            <a:off x="9685243" y="4242779"/>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12" name="Straight Connector 11">
            <a:extLst>
              <a:ext uri="{FF2B5EF4-FFF2-40B4-BE49-F238E27FC236}">
                <a16:creationId xmlns:a16="http://schemas.microsoft.com/office/drawing/2014/main" id="{DFAA5666-6532-C107-77FB-AE40E514485D}"/>
              </a:ext>
            </a:extLst>
          </p:cNvPr>
          <p:cNvCxnSpPr>
            <a:cxnSpLocks/>
          </p:cNvCxnSpPr>
          <p:nvPr/>
        </p:nvCxnSpPr>
        <p:spPr>
          <a:xfrm>
            <a:off x="8932935" y="3618991"/>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13" name="TextBox 12">
            <a:extLst>
              <a:ext uri="{FF2B5EF4-FFF2-40B4-BE49-F238E27FC236}">
                <a16:creationId xmlns:a16="http://schemas.microsoft.com/office/drawing/2014/main" id="{AB32D84F-DCFB-8BAB-F1B4-8A2C422E62BC}"/>
              </a:ext>
            </a:extLst>
          </p:cNvPr>
          <p:cNvSpPr txBox="1"/>
          <p:nvPr/>
        </p:nvSpPr>
        <p:spPr>
          <a:xfrm>
            <a:off x="9788437" y="3442071"/>
            <a:ext cx="1821283"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imparcialidad</a:t>
            </a:r>
            <a:endParaRPr lang="en-PA" sz="1866" b="1">
              <a:solidFill>
                <a:srgbClr val="FFFFFF"/>
              </a:solidFill>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EA0C25E8-D44A-6E5E-30E5-5F971AD634AB}"/>
              </a:ext>
            </a:extLst>
          </p:cNvPr>
          <p:cNvSpPr/>
          <p:nvPr/>
        </p:nvSpPr>
        <p:spPr>
          <a:xfrm>
            <a:off x="9668586" y="3540736"/>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19" name="Straight Connector 18">
            <a:extLst>
              <a:ext uri="{FF2B5EF4-FFF2-40B4-BE49-F238E27FC236}">
                <a16:creationId xmlns:a16="http://schemas.microsoft.com/office/drawing/2014/main" id="{108897B4-33FA-DEC0-FF72-FD4843277FCD}"/>
              </a:ext>
            </a:extLst>
          </p:cNvPr>
          <p:cNvCxnSpPr>
            <a:cxnSpLocks/>
          </p:cNvCxnSpPr>
          <p:nvPr/>
        </p:nvCxnSpPr>
        <p:spPr>
          <a:xfrm>
            <a:off x="8932935" y="3958244"/>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20" name="TextBox 19">
            <a:extLst>
              <a:ext uri="{FF2B5EF4-FFF2-40B4-BE49-F238E27FC236}">
                <a16:creationId xmlns:a16="http://schemas.microsoft.com/office/drawing/2014/main" id="{DAEAF687-92A2-9A3A-DA4A-45801CFBD944}"/>
              </a:ext>
            </a:extLst>
          </p:cNvPr>
          <p:cNvSpPr txBox="1"/>
          <p:nvPr/>
        </p:nvSpPr>
        <p:spPr>
          <a:xfrm>
            <a:off x="9745914" y="3781324"/>
            <a:ext cx="2060199"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independencia</a:t>
            </a:r>
            <a:endParaRPr lang="en-PA" sz="1866" b="1">
              <a:solidFill>
                <a:srgbClr val="FFFFFF"/>
              </a:solidFill>
              <a:latin typeface="Arial" panose="020B0604020202020204" pitchFamily="34" charset="0"/>
              <a:cs typeface="Arial" panose="020B0604020202020204" pitchFamily="34" charset="0"/>
            </a:endParaRPr>
          </a:p>
        </p:txBody>
      </p:sp>
      <p:sp>
        <p:nvSpPr>
          <p:cNvPr id="21" name="Oval 20">
            <a:extLst>
              <a:ext uri="{FF2B5EF4-FFF2-40B4-BE49-F238E27FC236}">
                <a16:creationId xmlns:a16="http://schemas.microsoft.com/office/drawing/2014/main" id="{59A55DC2-DDDF-6473-EBB2-1921C0DD146D}"/>
              </a:ext>
            </a:extLst>
          </p:cNvPr>
          <p:cNvSpPr/>
          <p:nvPr/>
        </p:nvSpPr>
        <p:spPr>
          <a:xfrm>
            <a:off x="9668586" y="3879989"/>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22" name="Straight Connector 21">
            <a:extLst>
              <a:ext uri="{FF2B5EF4-FFF2-40B4-BE49-F238E27FC236}">
                <a16:creationId xmlns:a16="http://schemas.microsoft.com/office/drawing/2014/main" id="{9AABAEBF-812D-16A7-80C1-6D74F4B628B1}"/>
              </a:ext>
            </a:extLst>
          </p:cNvPr>
          <p:cNvCxnSpPr>
            <a:cxnSpLocks/>
          </p:cNvCxnSpPr>
          <p:nvPr/>
        </p:nvCxnSpPr>
        <p:spPr>
          <a:xfrm>
            <a:off x="8980269" y="5013935"/>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23" name="TextBox 22">
            <a:extLst>
              <a:ext uri="{FF2B5EF4-FFF2-40B4-BE49-F238E27FC236}">
                <a16:creationId xmlns:a16="http://schemas.microsoft.com/office/drawing/2014/main" id="{1562BC4F-EE43-CF72-3708-403DD248D781}"/>
              </a:ext>
            </a:extLst>
          </p:cNvPr>
          <p:cNvSpPr txBox="1"/>
          <p:nvPr/>
        </p:nvSpPr>
        <p:spPr>
          <a:xfrm>
            <a:off x="9849947" y="4837015"/>
            <a:ext cx="1442575"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inmediatez</a:t>
            </a:r>
            <a:endParaRPr lang="en-PA" sz="1866" b="1">
              <a:solidFill>
                <a:srgbClr val="FFFFFF"/>
              </a:solidFill>
              <a:latin typeface="Arial" panose="020B0604020202020204" pitchFamily="34" charset="0"/>
              <a:cs typeface="Arial" panose="020B0604020202020204" pitchFamily="34" charset="0"/>
            </a:endParaRPr>
          </a:p>
        </p:txBody>
      </p:sp>
      <p:sp>
        <p:nvSpPr>
          <p:cNvPr id="24" name="Oval 23">
            <a:extLst>
              <a:ext uri="{FF2B5EF4-FFF2-40B4-BE49-F238E27FC236}">
                <a16:creationId xmlns:a16="http://schemas.microsoft.com/office/drawing/2014/main" id="{1423CF94-0BD7-2575-7DBC-E816B35DDB1B}"/>
              </a:ext>
            </a:extLst>
          </p:cNvPr>
          <p:cNvSpPr/>
          <p:nvPr/>
        </p:nvSpPr>
        <p:spPr>
          <a:xfrm>
            <a:off x="9715920" y="4935680"/>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25" name="Straight Connector 24">
            <a:extLst>
              <a:ext uri="{FF2B5EF4-FFF2-40B4-BE49-F238E27FC236}">
                <a16:creationId xmlns:a16="http://schemas.microsoft.com/office/drawing/2014/main" id="{1397FE5F-C239-2592-C630-4E08009C7985}"/>
              </a:ext>
            </a:extLst>
          </p:cNvPr>
          <p:cNvCxnSpPr>
            <a:cxnSpLocks/>
          </p:cNvCxnSpPr>
          <p:nvPr/>
        </p:nvCxnSpPr>
        <p:spPr>
          <a:xfrm>
            <a:off x="9039226" y="6048776"/>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27" name="Oval 26">
            <a:extLst>
              <a:ext uri="{FF2B5EF4-FFF2-40B4-BE49-F238E27FC236}">
                <a16:creationId xmlns:a16="http://schemas.microsoft.com/office/drawing/2014/main" id="{E5F13238-AD74-A6E3-A989-B69D5D45CBDC}"/>
              </a:ext>
            </a:extLst>
          </p:cNvPr>
          <p:cNvSpPr/>
          <p:nvPr/>
        </p:nvSpPr>
        <p:spPr>
          <a:xfrm>
            <a:off x="9774877" y="5970521"/>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34" name="Straight Connector 33">
            <a:extLst>
              <a:ext uri="{FF2B5EF4-FFF2-40B4-BE49-F238E27FC236}">
                <a16:creationId xmlns:a16="http://schemas.microsoft.com/office/drawing/2014/main" id="{CF195B84-8264-4810-AAB0-14D965FFBBA5}"/>
              </a:ext>
            </a:extLst>
          </p:cNvPr>
          <p:cNvCxnSpPr>
            <a:cxnSpLocks/>
          </p:cNvCxnSpPr>
          <p:nvPr/>
        </p:nvCxnSpPr>
        <p:spPr>
          <a:xfrm>
            <a:off x="8980269" y="5673407"/>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35" name="TextBox 34">
            <a:extLst>
              <a:ext uri="{FF2B5EF4-FFF2-40B4-BE49-F238E27FC236}">
                <a16:creationId xmlns:a16="http://schemas.microsoft.com/office/drawing/2014/main" id="{D36D5FFA-6E79-40CF-39FE-8CBB240B3002}"/>
              </a:ext>
            </a:extLst>
          </p:cNvPr>
          <p:cNvSpPr txBox="1"/>
          <p:nvPr/>
        </p:nvSpPr>
        <p:spPr>
          <a:xfrm>
            <a:off x="9834814" y="5482311"/>
            <a:ext cx="1618420"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experiencia</a:t>
            </a:r>
            <a:endParaRPr lang="en-PA" sz="1866" b="1">
              <a:solidFill>
                <a:srgbClr val="FFFFFF"/>
              </a:solidFill>
              <a:latin typeface="Arial" panose="020B0604020202020204" pitchFamily="34" charset="0"/>
              <a:cs typeface="Arial" panose="020B0604020202020204" pitchFamily="34" charset="0"/>
            </a:endParaRPr>
          </a:p>
        </p:txBody>
      </p:sp>
      <p:sp>
        <p:nvSpPr>
          <p:cNvPr id="36" name="Oval 35">
            <a:extLst>
              <a:ext uri="{FF2B5EF4-FFF2-40B4-BE49-F238E27FC236}">
                <a16:creationId xmlns:a16="http://schemas.microsoft.com/office/drawing/2014/main" id="{09838E07-4A02-9E3E-5914-E1E941302BB9}"/>
              </a:ext>
            </a:extLst>
          </p:cNvPr>
          <p:cNvSpPr/>
          <p:nvPr/>
        </p:nvSpPr>
        <p:spPr>
          <a:xfrm>
            <a:off x="9698413" y="5591549"/>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37" name="Straight Connector 36">
            <a:extLst>
              <a:ext uri="{FF2B5EF4-FFF2-40B4-BE49-F238E27FC236}">
                <a16:creationId xmlns:a16="http://schemas.microsoft.com/office/drawing/2014/main" id="{10D49886-DB04-DAAF-3BE4-23F5995CB9FD}"/>
              </a:ext>
            </a:extLst>
          </p:cNvPr>
          <p:cNvCxnSpPr>
            <a:cxnSpLocks/>
          </p:cNvCxnSpPr>
          <p:nvPr/>
        </p:nvCxnSpPr>
        <p:spPr>
          <a:xfrm>
            <a:off x="9022569" y="5324647"/>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38" name="TextBox 37">
            <a:extLst>
              <a:ext uri="{FF2B5EF4-FFF2-40B4-BE49-F238E27FC236}">
                <a16:creationId xmlns:a16="http://schemas.microsoft.com/office/drawing/2014/main" id="{E7C13EA0-E683-B756-8A09-B282DDBE6A1D}"/>
              </a:ext>
            </a:extLst>
          </p:cNvPr>
          <p:cNvSpPr txBox="1"/>
          <p:nvPr/>
        </p:nvSpPr>
        <p:spPr>
          <a:xfrm>
            <a:off x="9849723" y="5147727"/>
            <a:ext cx="1080845"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acceso</a:t>
            </a:r>
            <a:endParaRPr lang="en-PA" sz="1866" b="1">
              <a:solidFill>
                <a:srgbClr val="FFFFFF"/>
              </a:solidFill>
              <a:latin typeface="Arial" panose="020B0604020202020204" pitchFamily="34" charset="0"/>
              <a:cs typeface="Arial" panose="020B0604020202020204" pitchFamily="34" charset="0"/>
            </a:endParaRPr>
          </a:p>
        </p:txBody>
      </p:sp>
      <p:sp>
        <p:nvSpPr>
          <p:cNvPr id="39" name="Oval 38">
            <a:extLst>
              <a:ext uri="{FF2B5EF4-FFF2-40B4-BE49-F238E27FC236}">
                <a16:creationId xmlns:a16="http://schemas.microsoft.com/office/drawing/2014/main" id="{3A27D7D8-1238-7ACA-637C-BF428E21B196}"/>
              </a:ext>
            </a:extLst>
          </p:cNvPr>
          <p:cNvSpPr/>
          <p:nvPr/>
        </p:nvSpPr>
        <p:spPr>
          <a:xfrm>
            <a:off x="9758220" y="5246392"/>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40" name="Straight Connector 39">
            <a:extLst>
              <a:ext uri="{FF2B5EF4-FFF2-40B4-BE49-F238E27FC236}">
                <a16:creationId xmlns:a16="http://schemas.microsoft.com/office/drawing/2014/main" id="{68D850C4-D362-D372-D73F-BD176AB85B02}"/>
              </a:ext>
            </a:extLst>
          </p:cNvPr>
          <p:cNvCxnSpPr>
            <a:cxnSpLocks/>
          </p:cNvCxnSpPr>
          <p:nvPr/>
        </p:nvCxnSpPr>
        <p:spPr>
          <a:xfrm>
            <a:off x="8932935" y="4653031"/>
            <a:ext cx="765869" cy="0"/>
          </a:xfrm>
          <a:prstGeom prst="line">
            <a:avLst/>
          </a:prstGeom>
          <a:ln w="63500">
            <a:solidFill>
              <a:schemeClr val="bg1"/>
            </a:solidFill>
          </a:ln>
        </p:spPr>
        <p:style>
          <a:lnRef idx="2">
            <a:schemeClr val="accent3"/>
          </a:lnRef>
          <a:fillRef idx="0">
            <a:schemeClr val="accent3"/>
          </a:fillRef>
          <a:effectRef idx="1">
            <a:schemeClr val="accent3"/>
          </a:effectRef>
          <a:fontRef idx="minor">
            <a:schemeClr val="tx1"/>
          </a:fontRef>
        </p:style>
      </p:cxnSp>
      <p:sp>
        <p:nvSpPr>
          <p:cNvPr id="41" name="TextBox 40">
            <a:extLst>
              <a:ext uri="{FF2B5EF4-FFF2-40B4-BE49-F238E27FC236}">
                <a16:creationId xmlns:a16="http://schemas.microsoft.com/office/drawing/2014/main" id="{E61DBA98-4162-82F5-4CFE-9D6B889FE689}"/>
              </a:ext>
            </a:extLst>
          </p:cNvPr>
          <p:cNvSpPr txBox="1"/>
          <p:nvPr/>
        </p:nvSpPr>
        <p:spPr>
          <a:xfrm>
            <a:off x="9788437" y="4476111"/>
            <a:ext cx="1672994" cy="379463"/>
          </a:xfrm>
          <a:prstGeom prst="rect">
            <a:avLst/>
          </a:prstGeom>
          <a:noFill/>
          <a:ln>
            <a:no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anticipación</a:t>
            </a:r>
            <a:endParaRPr lang="en-PA" sz="1866" b="1">
              <a:solidFill>
                <a:srgbClr val="FFFFFF"/>
              </a:solidFill>
              <a:latin typeface="Arial" panose="020B0604020202020204" pitchFamily="34" charset="0"/>
              <a:cs typeface="Arial" panose="020B0604020202020204" pitchFamily="34" charset="0"/>
            </a:endParaRPr>
          </a:p>
        </p:txBody>
      </p:sp>
      <p:sp>
        <p:nvSpPr>
          <p:cNvPr id="42" name="Oval 41">
            <a:extLst>
              <a:ext uri="{FF2B5EF4-FFF2-40B4-BE49-F238E27FC236}">
                <a16:creationId xmlns:a16="http://schemas.microsoft.com/office/drawing/2014/main" id="{08A79F15-DAAD-72C0-7BD4-A9287F905D71}"/>
              </a:ext>
            </a:extLst>
          </p:cNvPr>
          <p:cNvSpPr/>
          <p:nvPr/>
        </p:nvSpPr>
        <p:spPr>
          <a:xfrm>
            <a:off x="9668586" y="4574776"/>
            <a:ext cx="150684" cy="155059"/>
          </a:xfrm>
          <a:prstGeom prst="ellipse">
            <a:avLst/>
          </a:prstGeom>
          <a:solidFill>
            <a:schemeClr val="tx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sp>
        <p:nvSpPr>
          <p:cNvPr id="8" name="TextBox 7">
            <a:extLst>
              <a:ext uri="{FF2B5EF4-FFF2-40B4-BE49-F238E27FC236}">
                <a16:creationId xmlns:a16="http://schemas.microsoft.com/office/drawing/2014/main" id="{9160A058-FD00-1F23-7077-231E307F97DD}"/>
              </a:ext>
            </a:extLst>
          </p:cNvPr>
          <p:cNvSpPr txBox="1"/>
          <p:nvPr/>
        </p:nvSpPr>
        <p:spPr>
          <a:xfrm>
            <a:off x="9977791" y="5835571"/>
            <a:ext cx="1442575" cy="385862"/>
          </a:xfrm>
          <a:prstGeom prst="roundRect">
            <a:avLst/>
          </a:prstGeom>
          <a:solidFill>
            <a:srgbClr val="FF0000"/>
          </a:solidFill>
          <a:ln>
            <a:noFill/>
          </a:ln>
        </p:spPr>
        <p:txBody>
          <a:bodyPr wrap="square" lIns="60951" tIns="30475" rIns="60951" bIns="30475"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r>
              <a:rPr lang="es-ES" sz="1866" b="1">
                <a:solidFill>
                  <a:srgbClr val="FFFFFF"/>
                </a:solidFill>
              </a:rPr>
              <a:t>rol auxiliar</a:t>
            </a:r>
            <a:endParaRPr lang="en-PA" sz="1866" b="1">
              <a:solidFill>
                <a:srgbClr val="FFFFFF"/>
              </a:solidFill>
            </a:endParaRPr>
          </a:p>
        </p:txBody>
      </p:sp>
    </p:spTree>
    <p:extLst>
      <p:ext uri="{BB962C8B-B14F-4D97-AF65-F5344CB8AC3E}">
        <p14:creationId xmlns:p14="http://schemas.microsoft.com/office/powerpoint/2010/main" val="535017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wearing face masks outside a building&#10;&#10;Description automatically generated">
            <a:extLst>
              <a:ext uri="{FF2B5EF4-FFF2-40B4-BE49-F238E27FC236}">
                <a16:creationId xmlns:a16="http://schemas.microsoft.com/office/drawing/2014/main" id="{84416F7F-7EE1-F301-D2AA-A044C2DFB074}"/>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38000"/>
                    </a14:imgEffect>
                  </a14:imgLayer>
                </a14:imgProps>
              </a:ext>
              <a:ext uri="{28A0092B-C50C-407E-A947-70E740481C1C}">
                <a14:useLocalDpi xmlns:a14="http://schemas.microsoft.com/office/drawing/2010/main" val="0"/>
              </a:ext>
            </a:extLst>
          </a:blip>
          <a:stretch>
            <a:fillRect/>
          </a:stretch>
        </p:blipFill>
        <p:spPr>
          <a:xfrm>
            <a:off x="-191718" y="-44719"/>
            <a:ext cx="12472375" cy="7015711"/>
          </a:xfrm>
          <a:prstGeom prst="rect">
            <a:avLst/>
          </a:prstGeom>
        </p:spPr>
      </p:pic>
      <p:sp>
        <p:nvSpPr>
          <p:cNvPr id="5" name="TextBox 4">
            <a:extLst>
              <a:ext uri="{FF2B5EF4-FFF2-40B4-BE49-F238E27FC236}">
                <a16:creationId xmlns:a16="http://schemas.microsoft.com/office/drawing/2014/main" id="{3B943D7D-15A1-67ED-E8C8-56DB41C1C96A}"/>
              </a:ext>
            </a:extLst>
          </p:cNvPr>
          <p:cNvSpPr txBox="1"/>
          <p:nvPr/>
        </p:nvSpPr>
        <p:spPr>
          <a:xfrm>
            <a:off x="1584643" y="6062831"/>
            <a:ext cx="1442575" cy="3794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integridad</a:t>
            </a:r>
            <a:endParaRPr lang="en-PA" sz="1866" b="1">
              <a:solidFill>
                <a:srgbClr val="FFFFFF"/>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1562BC4F-EE43-CF72-3708-403DD248D781}"/>
              </a:ext>
            </a:extLst>
          </p:cNvPr>
          <p:cNvSpPr txBox="1"/>
          <p:nvPr/>
        </p:nvSpPr>
        <p:spPr>
          <a:xfrm>
            <a:off x="5074901" y="6056176"/>
            <a:ext cx="2012239" cy="3794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libre de culpas</a:t>
            </a:r>
            <a:endParaRPr lang="en-PA" sz="1866" b="1">
              <a:solidFill>
                <a:srgbClr val="FFFFFF"/>
              </a:solidFill>
              <a:latin typeface="Arial" panose="020B0604020202020204" pitchFamily="34" charset="0"/>
              <a:cs typeface="Arial" panose="020B0604020202020204" pitchFamily="34" charset="0"/>
            </a:endParaRPr>
          </a:p>
        </p:txBody>
      </p:sp>
      <p:cxnSp>
        <p:nvCxnSpPr>
          <p:cNvPr id="25" name="Straight Connector 24">
            <a:extLst>
              <a:ext uri="{FF2B5EF4-FFF2-40B4-BE49-F238E27FC236}">
                <a16:creationId xmlns:a16="http://schemas.microsoft.com/office/drawing/2014/main" id="{1397FE5F-C239-2592-C630-4E08009C7985}"/>
              </a:ext>
            </a:extLst>
          </p:cNvPr>
          <p:cNvCxnSpPr>
            <a:cxnSpLocks/>
          </p:cNvCxnSpPr>
          <p:nvPr/>
        </p:nvCxnSpPr>
        <p:spPr>
          <a:xfrm flipV="1">
            <a:off x="681786" y="6272795"/>
            <a:ext cx="0" cy="698197"/>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26" name="TextBox 25">
            <a:extLst>
              <a:ext uri="{FF2B5EF4-FFF2-40B4-BE49-F238E27FC236}">
                <a16:creationId xmlns:a16="http://schemas.microsoft.com/office/drawing/2014/main" id="{E7C10DBD-E0CC-583E-2C85-3DCADD1A8771}"/>
              </a:ext>
            </a:extLst>
          </p:cNvPr>
          <p:cNvSpPr txBox="1"/>
          <p:nvPr/>
        </p:nvSpPr>
        <p:spPr>
          <a:xfrm>
            <a:off x="18362" y="5464078"/>
            <a:ext cx="1442575" cy="66659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dignidad</a:t>
            </a:r>
          </a:p>
          <a:p>
            <a:pPr algn="ctr"/>
            <a:r>
              <a:rPr lang="es-ES" sz="1866" b="1">
                <a:solidFill>
                  <a:srgbClr val="FFFFFF"/>
                </a:solidFill>
                <a:latin typeface="Arial" panose="020B0604020202020204" pitchFamily="34" charset="0"/>
                <a:cs typeface="Arial" panose="020B0604020202020204" pitchFamily="34" charset="0"/>
              </a:rPr>
              <a:t>resiliencia</a:t>
            </a:r>
            <a:endParaRPr lang="en-PA" sz="1866" b="1">
              <a:solidFill>
                <a:srgbClr val="FFFFFF"/>
              </a:solidFill>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E5F13238-AD74-A6E3-A989-B69D5D45CBDC}"/>
              </a:ext>
            </a:extLst>
          </p:cNvPr>
          <p:cNvSpPr/>
          <p:nvPr/>
        </p:nvSpPr>
        <p:spPr>
          <a:xfrm>
            <a:off x="606444" y="6153026"/>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sp>
        <p:nvSpPr>
          <p:cNvPr id="35" name="TextBox 34">
            <a:extLst>
              <a:ext uri="{FF2B5EF4-FFF2-40B4-BE49-F238E27FC236}">
                <a16:creationId xmlns:a16="http://schemas.microsoft.com/office/drawing/2014/main" id="{D36D5FFA-6E79-40CF-39FE-8CBB240B3002}"/>
              </a:ext>
            </a:extLst>
          </p:cNvPr>
          <p:cNvSpPr txBox="1"/>
          <p:nvPr/>
        </p:nvSpPr>
        <p:spPr>
          <a:xfrm>
            <a:off x="3124588" y="5464078"/>
            <a:ext cx="2012239" cy="66659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transparencia</a:t>
            </a:r>
          </a:p>
          <a:p>
            <a:pPr algn="ctr"/>
            <a:r>
              <a:rPr lang="es-ES" sz="1866" b="1">
                <a:solidFill>
                  <a:srgbClr val="FFFFFF"/>
                </a:solidFill>
                <a:latin typeface="Arial" panose="020B0604020202020204" pitchFamily="34" charset="0"/>
                <a:cs typeface="Arial" panose="020B0604020202020204" pitchFamily="34" charset="0"/>
              </a:rPr>
              <a:t>responsabilidad</a:t>
            </a:r>
            <a:endParaRPr lang="en-PA" sz="1866" b="1">
              <a:solidFill>
                <a:srgbClr val="FFFFFF"/>
              </a:solidFill>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EBCB4F42-5300-13A1-D7C3-8DEB6ECD94EA}"/>
              </a:ext>
            </a:extLst>
          </p:cNvPr>
          <p:cNvCxnSpPr>
            <a:cxnSpLocks/>
          </p:cNvCxnSpPr>
          <p:nvPr/>
        </p:nvCxnSpPr>
        <p:spPr>
          <a:xfrm flipV="1">
            <a:off x="2350672" y="6613762"/>
            <a:ext cx="0" cy="357230"/>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18" name="Oval 17">
            <a:extLst>
              <a:ext uri="{FF2B5EF4-FFF2-40B4-BE49-F238E27FC236}">
                <a16:creationId xmlns:a16="http://schemas.microsoft.com/office/drawing/2014/main" id="{636609C2-E6A7-BF27-2CB6-F21C224444D2}"/>
              </a:ext>
            </a:extLst>
          </p:cNvPr>
          <p:cNvSpPr/>
          <p:nvPr/>
        </p:nvSpPr>
        <p:spPr>
          <a:xfrm>
            <a:off x="2275330" y="6493994"/>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28" name="Straight Connector 27">
            <a:extLst>
              <a:ext uri="{FF2B5EF4-FFF2-40B4-BE49-F238E27FC236}">
                <a16:creationId xmlns:a16="http://schemas.microsoft.com/office/drawing/2014/main" id="{60208A3A-C272-7BE5-E844-3CE1D1931B6C}"/>
              </a:ext>
            </a:extLst>
          </p:cNvPr>
          <p:cNvCxnSpPr>
            <a:cxnSpLocks/>
          </p:cNvCxnSpPr>
          <p:nvPr/>
        </p:nvCxnSpPr>
        <p:spPr>
          <a:xfrm flipV="1">
            <a:off x="4121141" y="6272795"/>
            <a:ext cx="0" cy="698197"/>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29" name="Oval 28">
            <a:extLst>
              <a:ext uri="{FF2B5EF4-FFF2-40B4-BE49-F238E27FC236}">
                <a16:creationId xmlns:a16="http://schemas.microsoft.com/office/drawing/2014/main" id="{E114E943-BA59-21D5-7782-BD0D79ACBBBE}"/>
              </a:ext>
            </a:extLst>
          </p:cNvPr>
          <p:cNvSpPr/>
          <p:nvPr/>
        </p:nvSpPr>
        <p:spPr>
          <a:xfrm>
            <a:off x="4045799" y="6153026"/>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cxnSp>
        <p:nvCxnSpPr>
          <p:cNvPr id="30" name="Straight Connector 29">
            <a:extLst>
              <a:ext uri="{FF2B5EF4-FFF2-40B4-BE49-F238E27FC236}">
                <a16:creationId xmlns:a16="http://schemas.microsoft.com/office/drawing/2014/main" id="{FF13F9FD-7CB9-2013-A803-F82A3409E793}"/>
              </a:ext>
            </a:extLst>
          </p:cNvPr>
          <p:cNvCxnSpPr>
            <a:cxnSpLocks/>
          </p:cNvCxnSpPr>
          <p:nvPr/>
        </p:nvCxnSpPr>
        <p:spPr>
          <a:xfrm flipV="1">
            <a:off x="6044470" y="6577679"/>
            <a:ext cx="0" cy="393313"/>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31" name="Oval 30">
            <a:extLst>
              <a:ext uri="{FF2B5EF4-FFF2-40B4-BE49-F238E27FC236}">
                <a16:creationId xmlns:a16="http://schemas.microsoft.com/office/drawing/2014/main" id="{861F1D99-1780-F2FE-8310-43AF50D5821C}"/>
              </a:ext>
            </a:extLst>
          </p:cNvPr>
          <p:cNvSpPr/>
          <p:nvPr/>
        </p:nvSpPr>
        <p:spPr>
          <a:xfrm>
            <a:off x="5969128" y="6457910"/>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sp>
        <p:nvSpPr>
          <p:cNvPr id="40" name="TextBox 39">
            <a:extLst>
              <a:ext uri="{FF2B5EF4-FFF2-40B4-BE49-F238E27FC236}">
                <a16:creationId xmlns:a16="http://schemas.microsoft.com/office/drawing/2014/main" id="{ADF4426F-B6F0-C8FE-D015-12877FB1D621}"/>
              </a:ext>
            </a:extLst>
          </p:cNvPr>
          <p:cNvSpPr txBox="1"/>
          <p:nvPr/>
        </p:nvSpPr>
        <p:spPr>
          <a:xfrm>
            <a:off x="8509181" y="6041864"/>
            <a:ext cx="1752178" cy="3794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rigurosidad</a:t>
            </a:r>
            <a:endParaRPr lang="en-PA" sz="1866" b="1">
              <a:solidFill>
                <a:srgbClr val="FFFFFF"/>
              </a:solidFill>
              <a:latin typeface="Arial" panose="020B0604020202020204" pitchFamily="34" charset="0"/>
              <a:cs typeface="Arial" panose="020B0604020202020204" pitchFamily="34" charset="0"/>
            </a:endParaRPr>
          </a:p>
        </p:txBody>
      </p:sp>
      <p:cxnSp>
        <p:nvCxnSpPr>
          <p:cNvPr id="41" name="Straight Connector 40">
            <a:extLst>
              <a:ext uri="{FF2B5EF4-FFF2-40B4-BE49-F238E27FC236}">
                <a16:creationId xmlns:a16="http://schemas.microsoft.com/office/drawing/2014/main" id="{5319F803-96FC-2110-744D-C0251C996B92}"/>
              </a:ext>
            </a:extLst>
          </p:cNvPr>
          <p:cNvCxnSpPr>
            <a:cxnSpLocks/>
          </p:cNvCxnSpPr>
          <p:nvPr/>
        </p:nvCxnSpPr>
        <p:spPr>
          <a:xfrm flipV="1">
            <a:off x="7728583" y="6263871"/>
            <a:ext cx="0" cy="698197"/>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42" name="Oval 41">
            <a:extLst>
              <a:ext uri="{FF2B5EF4-FFF2-40B4-BE49-F238E27FC236}">
                <a16:creationId xmlns:a16="http://schemas.microsoft.com/office/drawing/2014/main" id="{15868368-CBCD-5CD9-4B85-3324A54276A3}"/>
              </a:ext>
            </a:extLst>
          </p:cNvPr>
          <p:cNvSpPr/>
          <p:nvPr/>
        </p:nvSpPr>
        <p:spPr>
          <a:xfrm>
            <a:off x="7653241" y="6144102"/>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sp>
        <p:nvSpPr>
          <p:cNvPr id="43" name="TextBox 42">
            <a:extLst>
              <a:ext uri="{FF2B5EF4-FFF2-40B4-BE49-F238E27FC236}">
                <a16:creationId xmlns:a16="http://schemas.microsoft.com/office/drawing/2014/main" id="{DF2C99E3-0D13-8476-EF8E-D0E5D6B2C135}"/>
              </a:ext>
            </a:extLst>
          </p:cNvPr>
          <p:cNvSpPr txBox="1"/>
          <p:nvPr/>
        </p:nvSpPr>
        <p:spPr>
          <a:xfrm>
            <a:off x="6852494" y="5442141"/>
            <a:ext cx="1752177" cy="66659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pluralidad</a:t>
            </a:r>
          </a:p>
          <a:p>
            <a:pPr algn="ctr"/>
            <a:r>
              <a:rPr lang="es-ES" sz="1866" b="1">
                <a:solidFill>
                  <a:srgbClr val="FFFFFF"/>
                </a:solidFill>
                <a:latin typeface="Arial" panose="020B0604020202020204" pitchFamily="34" charset="0"/>
                <a:cs typeface="Arial" panose="020B0604020202020204" pitchFamily="34" charset="0"/>
              </a:rPr>
              <a:t>e inclusión</a:t>
            </a:r>
            <a:endParaRPr lang="en-PA" sz="1866" b="1">
              <a:solidFill>
                <a:srgbClr val="FFFFFF"/>
              </a:solidFill>
              <a:latin typeface="Arial" panose="020B0604020202020204" pitchFamily="34" charset="0"/>
              <a:cs typeface="Arial" panose="020B0604020202020204" pitchFamily="34" charset="0"/>
            </a:endParaRPr>
          </a:p>
        </p:txBody>
      </p:sp>
      <p:cxnSp>
        <p:nvCxnSpPr>
          <p:cNvPr id="44" name="Straight Connector 43">
            <a:extLst>
              <a:ext uri="{FF2B5EF4-FFF2-40B4-BE49-F238E27FC236}">
                <a16:creationId xmlns:a16="http://schemas.microsoft.com/office/drawing/2014/main" id="{28826D6F-E5AC-03C5-B2DD-C37C7922ADB4}"/>
              </a:ext>
            </a:extLst>
          </p:cNvPr>
          <p:cNvCxnSpPr>
            <a:cxnSpLocks/>
          </p:cNvCxnSpPr>
          <p:nvPr/>
        </p:nvCxnSpPr>
        <p:spPr>
          <a:xfrm flipV="1">
            <a:off x="9451488" y="6570276"/>
            <a:ext cx="0" cy="393313"/>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45" name="Oval 44">
            <a:extLst>
              <a:ext uri="{FF2B5EF4-FFF2-40B4-BE49-F238E27FC236}">
                <a16:creationId xmlns:a16="http://schemas.microsoft.com/office/drawing/2014/main" id="{49D9ED68-B4FE-4A55-DE1E-074944C410B7}"/>
              </a:ext>
            </a:extLst>
          </p:cNvPr>
          <p:cNvSpPr/>
          <p:nvPr/>
        </p:nvSpPr>
        <p:spPr>
          <a:xfrm>
            <a:off x="9376146" y="6450508"/>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sp>
        <p:nvSpPr>
          <p:cNvPr id="49" name="TextBox 48">
            <a:extLst>
              <a:ext uri="{FF2B5EF4-FFF2-40B4-BE49-F238E27FC236}">
                <a16:creationId xmlns:a16="http://schemas.microsoft.com/office/drawing/2014/main" id="{B3FD8CC4-C5A5-3686-CE4E-C0ECDE0599BC}"/>
              </a:ext>
            </a:extLst>
          </p:cNvPr>
          <p:cNvSpPr txBox="1"/>
          <p:nvPr/>
        </p:nvSpPr>
        <p:spPr>
          <a:xfrm>
            <a:off x="10421460" y="5451644"/>
            <a:ext cx="1752178" cy="66659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r>
              <a:rPr lang="es-ES" sz="1866" b="1">
                <a:solidFill>
                  <a:srgbClr val="FFFFFF"/>
                </a:solidFill>
                <a:latin typeface="Arial" panose="020B0604020202020204" pitchFamily="34" charset="0"/>
                <a:cs typeface="Arial" panose="020B0604020202020204" pitchFamily="34" charset="0"/>
              </a:rPr>
              <a:t>adaptación cultural</a:t>
            </a:r>
            <a:endParaRPr lang="en-PA" sz="1866" b="1">
              <a:solidFill>
                <a:srgbClr val="FFFFFF"/>
              </a:solidFill>
              <a:latin typeface="Arial" panose="020B0604020202020204" pitchFamily="34" charset="0"/>
              <a:cs typeface="Arial" panose="020B0604020202020204" pitchFamily="34" charset="0"/>
            </a:endParaRPr>
          </a:p>
        </p:txBody>
      </p:sp>
      <p:cxnSp>
        <p:nvCxnSpPr>
          <p:cNvPr id="50" name="Straight Connector 49">
            <a:extLst>
              <a:ext uri="{FF2B5EF4-FFF2-40B4-BE49-F238E27FC236}">
                <a16:creationId xmlns:a16="http://schemas.microsoft.com/office/drawing/2014/main" id="{3A92F1BD-13D1-B855-3655-D961D91418C1}"/>
              </a:ext>
            </a:extLst>
          </p:cNvPr>
          <p:cNvCxnSpPr>
            <a:cxnSpLocks/>
          </p:cNvCxnSpPr>
          <p:nvPr/>
        </p:nvCxnSpPr>
        <p:spPr>
          <a:xfrm flipV="1">
            <a:off x="11297549" y="6240090"/>
            <a:ext cx="0" cy="698197"/>
          </a:xfrm>
          <a:prstGeom prst="line">
            <a:avLst/>
          </a:prstGeom>
          <a:ln w="63500">
            <a:solidFill>
              <a:schemeClr val="tx2"/>
            </a:solidFill>
          </a:ln>
        </p:spPr>
        <p:style>
          <a:lnRef idx="2">
            <a:schemeClr val="accent3"/>
          </a:lnRef>
          <a:fillRef idx="0">
            <a:schemeClr val="accent3"/>
          </a:fillRef>
          <a:effectRef idx="1">
            <a:schemeClr val="accent3"/>
          </a:effectRef>
          <a:fontRef idx="minor">
            <a:schemeClr val="tx1"/>
          </a:fontRef>
        </p:style>
      </p:cxnSp>
      <p:sp>
        <p:nvSpPr>
          <p:cNvPr id="51" name="Oval 50">
            <a:extLst>
              <a:ext uri="{FF2B5EF4-FFF2-40B4-BE49-F238E27FC236}">
                <a16:creationId xmlns:a16="http://schemas.microsoft.com/office/drawing/2014/main" id="{3A886F51-4A0D-37DE-B1BE-C1F1E1D48D35}"/>
              </a:ext>
            </a:extLst>
          </p:cNvPr>
          <p:cNvSpPr/>
          <p:nvPr/>
        </p:nvSpPr>
        <p:spPr>
          <a:xfrm>
            <a:off x="11222207" y="6120321"/>
            <a:ext cx="150684" cy="155059"/>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algn="ctr"/>
            <a:endParaRPr lang="en-PA" sz="622">
              <a:solidFill>
                <a:srgbClr val="FFFFFF"/>
              </a:solidFill>
            </a:endParaRPr>
          </a:p>
        </p:txBody>
      </p:sp>
    </p:spTree>
    <p:extLst>
      <p:ext uri="{BB962C8B-B14F-4D97-AF65-F5344CB8AC3E}">
        <p14:creationId xmlns:p14="http://schemas.microsoft.com/office/powerpoint/2010/main" val="2629888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9677D-58CC-5DC7-A49A-7ED52DD482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6FFE16-A2E9-96DC-81F6-A30EDFECA2C5}"/>
              </a:ext>
            </a:extLst>
          </p:cNvPr>
          <p:cNvSpPr txBox="1"/>
          <p:nvPr/>
        </p:nvSpPr>
        <p:spPr>
          <a:xfrm>
            <a:off x="6089370" y="1493279"/>
            <a:ext cx="5410283" cy="1538873"/>
          </a:xfrm>
          <a:prstGeom prst="rect">
            <a:avLst/>
          </a:prstGeom>
          <a:noFill/>
        </p:spPr>
        <p:txBody>
          <a:bodyPr wrap="square" lIns="60951" tIns="30475" rIns="60951" bIns="30475" rtlCol="0" anchor="ctr">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r>
              <a:rPr lang="es-ES_tradnl" sz="3200" b="1">
                <a:solidFill>
                  <a:srgbClr val="011E41"/>
                </a:solidFill>
                <a:latin typeface="Montserrat"/>
                <a:ea typeface="Roboto Black"/>
                <a:cs typeface="Calibri"/>
              </a:rPr>
              <a:t>Persuadir con narrativas </a:t>
            </a:r>
            <a:r>
              <a:rPr lang="es-ES_tradnl" sz="3200" b="1" dirty="0">
                <a:solidFill>
                  <a:srgbClr val="011E41"/>
                </a:solidFill>
                <a:latin typeface="Montserrat"/>
                <a:ea typeface="Roboto Black"/>
                <a:cs typeface="Calibri"/>
              </a:rPr>
              <a:t>poderosas requiere entonces:</a:t>
            </a:r>
            <a:endParaRPr lang="en-US" sz="622" dirty="0"/>
          </a:p>
        </p:txBody>
      </p:sp>
      <p:sp>
        <p:nvSpPr>
          <p:cNvPr id="3" name="TextBox 2">
            <a:extLst>
              <a:ext uri="{FF2B5EF4-FFF2-40B4-BE49-F238E27FC236}">
                <a16:creationId xmlns:a16="http://schemas.microsoft.com/office/drawing/2014/main" id="{A757C834-AD28-9874-E30B-BE6F1EC405CB}"/>
              </a:ext>
            </a:extLst>
          </p:cNvPr>
          <p:cNvSpPr txBox="1"/>
          <p:nvPr/>
        </p:nvSpPr>
        <p:spPr>
          <a:xfrm>
            <a:off x="6095481" y="3431429"/>
            <a:ext cx="5688277" cy="2359256"/>
          </a:xfrm>
          <a:prstGeom prst="rect">
            <a:avLst/>
          </a:prstGeom>
          <a:noFill/>
        </p:spPr>
        <p:txBody>
          <a:bodyPr rot="0" spcFirstLastPara="0" vertOverflow="overflow" horzOverflow="overflow" vert="horz" wrap="square" lIns="60951" tIns="30475" rIns="60951" bIns="30475" numCol="1" spcCol="0" rtlCol="0" fromWordArt="0" anchor="ctr"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a:lstStyle>
          <a:p>
            <a:pPr marL="304770" indent="-304770">
              <a:buChar char="•"/>
            </a:pPr>
            <a:r>
              <a:rPr lang="en-US" sz="2133">
                <a:solidFill>
                  <a:srgbClr val="011E41"/>
                </a:solidFill>
                <a:latin typeface="Open Sans"/>
              </a:rPr>
              <a:t>Posicionar lo que nos distingue</a:t>
            </a:r>
          </a:p>
          <a:p>
            <a:pPr marL="304770" indent="-304770">
              <a:buChar char="•"/>
            </a:pPr>
            <a:r>
              <a:rPr lang="en-US" sz="2133">
                <a:solidFill>
                  <a:srgbClr val="011E41"/>
                </a:solidFill>
                <a:latin typeface="Open Sans"/>
              </a:rPr>
              <a:t>Conectar con las audiencias</a:t>
            </a:r>
            <a:endParaRPr lang="en-US" sz="622"/>
          </a:p>
          <a:p>
            <a:pPr marL="304770" indent="-304770">
              <a:buChar char="•"/>
            </a:pPr>
            <a:r>
              <a:rPr lang="en-US" sz="2133">
                <a:solidFill>
                  <a:srgbClr val="011E41"/>
                </a:solidFill>
                <a:latin typeface="Open Sans"/>
              </a:rPr>
              <a:t>Usar el poder del lenguaje</a:t>
            </a:r>
            <a:endParaRPr lang="en-US" sz="2133" i="0">
              <a:solidFill>
                <a:srgbClr val="011E41"/>
              </a:solidFill>
              <a:effectLst/>
              <a:latin typeface="Open Sans" panose="020B0606030504020204" pitchFamily="34" charset="0"/>
            </a:endParaRPr>
          </a:p>
          <a:p>
            <a:pPr marL="304770" indent="-304770">
              <a:buChar char="•"/>
            </a:pPr>
            <a:r>
              <a:rPr lang="en-US" sz="2133">
                <a:solidFill>
                  <a:srgbClr val="011E41"/>
                </a:solidFill>
                <a:latin typeface="Open Sans"/>
              </a:rPr>
              <a:t>Incorporar cifras con inteligencia</a:t>
            </a:r>
            <a:endParaRPr lang="en-US" sz="2133">
              <a:solidFill>
                <a:srgbClr val="011E41"/>
              </a:solidFill>
              <a:latin typeface="Open Sans" panose="020B0606030504020204" pitchFamily="34" charset="0"/>
            </a:endParaRPr>
          </a:p>
          <a:p>
            <a:pPr marL="304770" indent="-304770">
              <a:buChar char="•"/>
            </a:pPr>
            <a:r>
              <a:rPr lang="en-US" sz="2133">
                <a:solidFill>
                  <a:srgbClr val="011E41"/>
                </a:solidFill>
                <a:latin typeface="Open Sans"/>
              </a:rPr>
              <a:t>Incorporar emociones </a:t>
            </a:r>
          </a:p>
          <a:p>
            <a:pPr marL="304770" indent="-304770">
              <a:buChar char="•"/>
            </a:pPr>
            <a:r>
              <a:rPr lang="en-US" sz="2133">
                <a:solidFill>
                  <a:srgbClr val="011E41"/>
                </a:solidFill>
                <a:latin typeface="Open Sans"/>
              </a:rPr>
              <a:t>Identificar nuestros sesgos</a:t>
            </a:r>
          </a:p>
          <a:p>
            <a:pPr marL="304770" indent="-304770">
              <a:buChar char="•"/>
            </a:pPr>
            <a:r>
              <a:rPr lang="en-US" sz="2133">
                <a:solidFill>
                  <a:srgbClr val="011E41"/>
                </a:solidFill>
                <a:latin typeface="Open Sans"/>
              </a:rPr>
              <a:t>Gestionar el riesgo </a:t>
            </a:r>
            <a:endParaRPr lang="en-US" sz="2133">
              <a:solidFill>
                <a:srgbClr val="011E41"/>
              </a:solidFill>
              <a:latin typeface="Open Sans" panose="020B0606030504020204" pitchFamily="34" charset="0"/>
            </a:endParaRPr>
          </a:p>
        </p:txBody>
      </p:sp>
      <p:pic>
        <p:nvPicPr>
          <p:cNvPr id="5" name="Picture 4" descr="Background pattern&#10;&#10;Description automatically generated">
            <a:extLst>
              <a:ext uri="{FF2B5EF4-FFF2-40B4-BE49-F238E27FC236}">
                <a16:creationId xmlns:a16="http://schemas.microsoft.com/office/drawing/2014/main" id="{50376072-FB9B-456E-C91A-BED43325F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 y="0"/>
            <a:ext cx="5240074" cy="6858000"/>
          </a:xfrm>
          <a:prstGeom prst="rect">
            <a:avLst/>
          </a:prstGeom>
        </p:spPr>
      </p:pic>
    </p:spTree>
    <p:extLst>
      <p:ext uri="{BB962C8B-B14F-4D97-AF65-F5344CB8AC3E}">
        <p14:creationId xmlns:p14="http://schemas.microsoft.com/office/powerpoint/2010/main" val="1397920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789432-D4FF-780F-7002-4454AA65292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6A70B52-BC49-9DEC-EDA0-723C4AC8A618}"/>
              </a:ext>
            </a:extLst>
          </p:cNvPr>
          <p:cNvSpPr txBox="1"/>
          <p:nvPr/>
        </p:nvSpPr>
        <p:spPr>
          <a:xfrm>
            <a:off x="713868" y="3634238"/>
            <a:ext cx="11080155" cy="1569660"/>
          </a:xfrm>
          <a:prstGeom prst="rect">
            <a:avLst/>
          </a:prstGeom>
          <a:noFill/>
        </p:spPr>
        <p:txBody>
          <a:bodyPr wrap="square">
            <a:spAutoFit/>
          </a:bodyPr>
          <a:lstStyle/>
          <a:p>
            <a:pPr eaLnBrk="0" fontAlgn="base" hangingPunct="0">
              <a:spcBef>
                <a:spcPct val="0"/>
              </a:spcBef>
              <a:spcAft>
                <a:spcPct val="0"/>
              </a:spcAft>
            </a:pPr>
            <a:r>
              <a:rPr lang="es-ES" altLang="en-US" sz="2400" dirty="0">
                <a:solidFill>
                  <a:schemeClr val="bg2">
                    <a:lumMod val="10000"/>
                  </a:schemeClr>
                </a:solidFill>
                <a:latin typeface="Open Sans" pitchFamily="2" charset="0"/>
                <a:ea typeface="Open Sans" pitchFamily="2" charset="0"/>
                <a:cs typeface="Open Sans" pitchFamily="2" charset="0"/>
              </a:rPr>
              <a:t>En grupos preparar un mensaje (1 minuto) para aprovechar el encuentro ocasional con un funcionario de (grupo 1) salud, (grupo 2) medio ambiente (grupo 3) migración.</a:t>
            </a:r>
          </a:p>
          <a:p>
            <a:pPr eaLnBrk="0" fontAlgn="base" hangingPunct="0">
              <a:spcBef>
                <a:spcPct val="0"/>
              </a:spcBef>
              <a:spcAft>
                <a:spcPct val="0"/>
              </a:spcAft>
            </a:pPr>
            <a:endParaRPr lang="es-ES" altLang="en-US" sz="2400" dirty="0">
              <a:solidFill>
                <a:schemeClr val="bg2">
                  <a:lumMod val="10000"/>
                </a:schemeClr>
              </a:solidFill>
              <a:latin typeface="Open Sans" pitchFamily="2" charset="0"/>
              <a:ea typeface="Open Sans" pitchFamily="2" charset="0"/>
              <a:cs typeface="Open Sans" pitchFamily="2" charset="0"/>
            </a:endParaRPr>
          </a:p>
        </p:txBody>
      </p:sp>
      <p:sp>
        <p:nvSpPr>
          <p:cNvPr id="7" name="TextBox 6">
            <a:extLst>
              <a:ext uri="{FF2B5EF4-FFF2-40B4-BE49-F238E27FC236}">
                <a16:creationId xmlns:a16="http://schemas.microsoft.com/office/drawing/2014/main" id="{8BDBCC83-5EF4-BA70-6E2D-DD7F8536CBA0}"/>
              </a:ext>
            </a:extLst>
          </p:cNvPr>
          <p:cNvSpPr txBox="1"/>
          <p:nvPr/>
        </p:nvSpPr>
        <p:spPr>
          <a:xfrm>
            <a:off x="713868" y="822739"/>
            <a:ext cx="7311016" cy="565476"/>
          </a:xfrm>
          <a:prstGeom prst="rect">
            <a:avLst/>
          </a:prstGeom>
          <a:noFill/>
        </p:spPr>
        <p:txBody>
          <a:bodyPr wrap="square" lIns="91440" tIns="45720" rIns="91440" bIns="45720" rtlCol="0" anchor="ctr">
            <a:spAutoFit/>
          </a:bodyPr>
          <a:lstStyle/>
          <a:p>
            <a:pPr>
              <a:lnSpc>
                <a:spcPts val="1620"/>
              </a:lnSpc>
            </a:pPr>
            <a:endParaRPr lang="en-US" sz="3600" b="1" dirty="0">
              <a:solidFill>
                <a:srgbClr val="011E41"/>
              </a:solidFill>
              <a:latin typeface="Montserrat Bold" panose="00000800000000000000" pitchFamily="2" charset="0"/>
              <a:ea typeface="Open Sans" panose="020B0606030504020204" pitchFamily="34" charset="0"/>
              <a:cs typeface="Open Sans" panose="020B0606030504020204" pitchFamily="34" charset="0"/>
            </a:endParaRPr>
          </a:p>
          <a:p>
            <a:pPr>
              <a:lnSpc>
                <a:spcPts val="1620"/>
              </a:lnSpc>
            </a:pPr>
            <a:r>
              <a:rPr lang="en-US" sz="3600" b="1" dirty="0">
                <a:solidFill>
                  <a:srgbClr val="011E41"/>
                </a:solidFill>
                <a:latin typeface="Montserrat Bold"/>
                <a:ea typeface="Open Sans"/>
                <a:cs typeface="Open Sans"/>
              </a:rPr>
              <a:t>Caso </a:t>
            </a:r>
            <a:r>
              <a:rPr lang="en-US" sz="3600" b="1" dirty="0" err="1">
                <a:solidFill>
                  <a:srgbClr val="011E41"/>
                </a:solidFill>
                <a:latin typeface="Montserrat Bold"/>
                <a:ea typeface="Open Sans"/>
                <a:cs typeface="Open Sans"/>
              </a:rPr>
              <a:t>práctico</a:t>
            </a:r>
            <a:r>
              <a:rPr lang="en-US" sz="3600" b="1" dirty="0">
                <a:solidFill>
                  <a:srgbClr val="011E41"/>
                </a:solidFill>
                <a:latin typeface="Montserrat Bold"/>
                <a:ea typeface="Open Sans"/>
                <a:cs typeface="Open Sans"/>
              </a:rPr>
              <a:t>: Elevator Pitch: </a:t>
            </a:r>
            <a:endParaRPr lang="en-US" sz="3600" b="1" dirty="0">
              <a:solidFill>
                <a:srgbClr val="011E41"/>
              </a:solidFill>
              <a:latin typeface="Montserrat Bold" panose="00000800000000000000" pitchFamily="2"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8CE082C6-9BEC-983B-5B35-4A24DC98BB7D}"/>
              </a:ext>
            </a:extLst>
          </p:cNvPr>
          <p:cNvSpPr txBox="1"/>
          <p:nvPr/>
        </p:nvSpPr>
        <p:spPr>
          <a:xfrm>
            <a:off x="713869" y="1955396"/>
            <a:ext cx="9781260" cy="1569660"/>
          </a:xfrm>
          <a:prstGeom prst="rect">
            <a:avLst/>
          </a:prstGeom>
          <a:noFill/>
        </p:spPr>
        <p:txBody>
          <a:bodyPr wrap="square">
            <a:spAutoFit/>
          </a:bodyPr>
          <a:lstStyle/>
          <a:p>
            <a:pPr eaLnBrk="0" fontAlgn="base" hangingPunct="0">
              <a:spcBef>
                <a:spcPct val="0"/>
              </a:spcBef>
              <a:spcAft>
                <a:spcPct val="0"/>
              </a:spcAft>
            </a:pPr>
            <a:r>
              <a:rPr lang="es-ES" altLang="en-US" sz="2400" dirty="0">
                <a:solidFill>
                  <a:schemeClr val="bg2">
                    <a:lumMod val="10000"/>
                  </a:schemeClr>
                </a:solidFill>
                <a:latin typeface="Open Sans" pitchFamily="2" charset="0"/>
                <a:ea typeface="Open Sans" pitchFamily="2" charset="0"/>
                <a:cs typeface="Open Sans" pitchFamily="2" charset="0"/>
              </a:rPr>
              <a:t>En su SN han experimentado problemas para atender personas con necesidades, a pesar de que se tienen buenas relaciones las autoridades no entienden por que deben dejarles atender a dichas personas.</a:t>
            </a:r>
          </a:p>
        </p:txBody>
      </p:sp>
      <p:pic>
        <p:nvPicPr>
          <p:cNvPr id="3" name="Picture 4" descr="Logo&#10;&#10;Description automatically generated">
            <a:extLst>
              <a:ext uri="{FF2B5EF4-FFF2-40B4-BE49-F238E27FC236}">
                <a16:creationId xmlns:a16="http://schemas.microsoft.com/office/drawing/2014/main" id="{F5ECDC46-0E19-2A69-81C7-D807430453E7}"/>
              </a:ext>
            </a:extLst>
          </p:cNvPr>
          <p:cNvPicPr>
            <a:picLocks noChangeAspect="1"/>
          </p:cNvPicPr>
          <p:nvPr/>
        </p:nvPicPr>
        <p:blipFill>
          <a:blip r:embed="rId2"/>
          <a:stretch>
            <a:fillRect/>
          </a:stretch>
        </p:blipFill>
        <p:spPr>
          <a:xfrm>
            <a:off x="9773478" y="271422"/>
            <a:ext cx="1677965" cy="1639264"/>
          </a:xfrm>
          <a:prstGeom prst="rect">
            <a:avLst/>
          </a:prstGeom>
        </p:spPr>
      </p:pic>
    </p:spTree>
    <p:extLst>
      <p:ext uri="{BB962C8B-B14F-4D97-AF65-F5344CB8AC3E}">
        <p14:creationId xmlns:p14="http://schemas.microsoft.com/office/powerpoint/2010/main" val="1039527337"/>
      </p:ext>
    </p:extLst>
  </p:cSld>
  <p:clrMapOvr>
    <a:masterClrMapping/>
  </p:clrMapOvr>
</p:sld>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IFRC">
      <a:dk1>
        <a:srgbClr val="002952"/>
      </a:dk1>
      <a:lt1>
        <a:srgbClr val="FFFFFF"/>
      </a:lt1>
      <a:dk2>
        <a:srgbClr val="1A365D"/>
      </a:dk2>
      <a:lt2>
        <a:srgbClr val="E7E6E6"/>
      </a:lt2>
      <a:accent1>
        <a:srgbClr val="F4333E"/>
      </a:accent1>
      <a:accent2>
        <a:srgbClr val="46D6AB"/>
      </a:accent2>
      <a:accent3>
        <a:srgbClr val="FFB25B"/>
      </a:accent3>
      <a:accent4>
        <a:srgbClr val="958DBD"/>
      </a:accent4>
      <a:accent5>
        <a:srgbClr val="418EDE"/>
      </a:accent5>
      <a:accent6>
        <a:srgbClr val="236191"/>
      </a:accent6>
      <a:hlink>
        <a:srgbClr val="F4333E"/>
      </a:hlink>
      <a:folHlink>
        <a:srgbClr val="D227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33e5729-7bb1-4685-bd1f-c5e580a2ee33" xsi:nil="true"/>
    <lcf76f155ced4ddcb4097134ff3c332f xmlns="cf328f71-004c-4ec5-8aac-4c1fe87c002c">
      <Terms xmlns="http://schemas.microsoft.com/office/infopath/2007/PartnerControls"/>
    </lcf76f155ced4ddcb4097134ff3c332f>
    <_ip_UnifiedCompliancePolicyUIAction xmlns="http://schemas.microsoft.com/sharepoint/v3" xsi:nil="true"/>
    <_Flow_SignoffStatus xmlns="cf328f71-004c-4ec5-8aac-4c1fe87c002c" xsi:nil="true"/>
    <_ip_UnifiedCompliancePolicyProperties xmlns="http://schemas.microsoft.com/sharepoint/v3" xsi:nil="true"/>
    <SharingLink xmlns="cf328f71-004c-4ec5-8aac-4c1fe87c002c" xsi:nil="true"/>
    <SharedWithUsers xmlns="133e5729-7bb1-4685-bd1f-c5e580a2ee33">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EE9237482712449971AC4496F4F58A" ma:contentTypeVersion="25" ma:contentTypeDescription="Create a new document." ma:contentTypeScope="" ma:versionID="45e01fc4eadd5c5a9d840451af431c88">
  <xsd:schema xmlns:xsd="http://www.w3.org/2001/XMLSchema" xmlns:xs="http://www.w3.org/2001/XMLSchema" xmlns:p="http://schemas.microsoft.com/office/2006/metadata/properties" xmlns:ns1="http://schemas.microsoft.com/sharepoint/v3" xmlns:ns2="133e5729-7bb1-4685-bd1f-c5e580a2ee33" xmlns:ns3="cf328f71-004c-4ec5-8aac-4c1fe87c002c" targetNamespace="http://schemas.microsoft.com/office/2006/metadata/properties" ma:root="true" ma:fieldsID="bcb19af2acd3192b52cf8b651b41e613" ns1:_="" ns2:_="" ns3:_="">
    <xsd:import namespace="http://schemas.microsoft.com/sharepoint/v3"/>
    <xsd:import namespace="133e5729-7bb1-4685-bd1f-c5e580a2ee33"/>
    <xsd:import namespace="cf328f71-004c-4ec5-8aac-4c1fe87c002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element ref="ns3:SharingLink"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e5729-7bb1-4685-bd1f-c5e580a2ee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cc3d5bd-c7ff-448c-a8db-21860a682db1}" ma:internalName="TaxCatchAll" ma:showField="CatchAllData" ma:web="133e5729-7bb1-4685-bd1f-c5e580a2ee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f328f71-004c-4ec5-8aac-4c1fe87c002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SharingLink" ma:index="21" nillable="true" ma:displayName="Sharing Link" ma:format="Dropdown" ma:internalName="SharingLink">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14f832c-f6f1-485d-8901-6765a4832c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_Flow_SignoffStatus" ma:index="30" nillable="true" ma:displayName="Sign-off status" ma:internalName="_x0024_Resources_x003a_core_x002c_Signoff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BBF662-EEAB-4F3F-826C-BB1F90E974E8}">
  <ds:schemaRefs>
    <ds:schemaRef ds:uri="http://schemas.microsoft.com/office/2006/metadata/properties"/>
    <ds:schemaRef ds:uri="http://www.w3.org/XML/1998/namespace"/>
    <ds:schemaRef ds:uri="http://schemas.microsoft.com/sharepoint/v3"/>
    <ds:schemaRef ds:uri="133e5729-7bb1-4685-bd1f-c5e580a2ee33"/>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cf328f71-004c-4ec5-8aac-4c1fe87c002c"/>
    <ds:schemaRef ds:uri="http://purl.org/dc/terms/"/>
  </ds:schemaRefs>
</ds:datastoreItem>
</file>

<file path=customXml/itemProps2.xml><?xml version="1.0" encoding="utf-8"?>
<ds:datastoreItem xmlns:ds="http://schemas.openxmlformats.org/officeDocument/2006/customXml" ds:itemID="{C226C6A9-9485-4E58-BB73-4F9ABC169183}">
  <ds:schemaRefs>
    <ds:schemaRef ds:uri="http://schemas.microsoft.com/sharepoint/v3/contenttype/forms"/>
  </ds:schemaRefs>
</ds:datastoreItem>
</file>

<file path=customXml/itemProps3.xml><?xml version="1.0" encoding="utf-8"?>
<ds:datastoreItem xmlns:ds="http://schemas.openxmlformats.org/officeDocument/2006/customXml" ds:itemID="{DD2D3D3E-4AF0-4C50-810F-CD8C30C2FB23}"/>
</file>

<file path=docProps/app.xml><?xml version="1.0" encoding="utf-8"?>
<Properties xmlns="http://schemas.openxmlformats.org/officeDocument/2006/extended-properties" xmlns:vt="http://schemas.openxmlformats.org/officeDocument/2006/docPropsVTypes">
  <TotalTime>1353</TotalTime>
  <Words>1988</Words>
  <Application>Microsoft Office PowerPoint</Application>
  <PresentationFormat>Widescreen</PresentationFormat>
  <Paragraphs>207</Paragraphs>
  <Slides>27</Slides>
  <Notes>10</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IFRC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Liliana Lopez</dc:creator>
  <cp:lastModifiedBy>Carolina CORTES</cp:lastModifiedBy>
  <cp:revision>62</cp:revision>
  <dcterms:created xsi:type="dcterms:W3CDTF">2024-09-10T10:19:04Z</dcterms:created>
  <dcterms:modified xsi:type="dcterms:W3CDTF">2025-10-01T14:16:00Z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627b15a-80ec-4ef7-8353-f32e3c89bf3e_Enabled">
    <vt:lpwstr>true</vt:lpwstr>
  </property>
  <property fmtid="{D5CDD505-2E9C-101B-9397-08002B2CF9AE}" pid="3" name="MSIP_Label_6627b15a-80ec-4ef7-8353-f32e3c89bf3e_SetDate">
    <vt:lpwstr>2024-09-10T15:44:08Z</vt:lpwstr>
  </property>
  <property fmtid="{D5CDD505-2E9C-101B-9397-08002B2CF9AE}" pid="4" name="MSIP_Label_6627b15a-80ec-4ef7-8353-f32e3c89bf3e_Method">
    <vt:lpwstr>Privileged</vt:lpwstr>
  </property>
  <property fmtid="{D5CDD505-2E9C-101B-9397-08002B2CF9AE}" pid="5" name="MSIP_Label_6627b15a-80ec-4ef7-8353-f32e3c89bf3e_Name">
    <vt:lpwstr>IFRC Internal</vt:lpwstr>
  </property>
  <property fmtid="{D5CDD505-2E9C-101B-9397-08002B2CF9AE}" pid="6" name="MSIP_Label_6627b15a-80ec-4ef7-8353-f32e3c89bf3e_SiteId">
    <vt:lpwstr>a2b53be5-734e-4e6c-ab0d-d184f60fd917</vt:lpwstr>
  </property>
  <property fmtid="{D5CDD505-2E9C-101B-9397-08002B2CF9AE}" pid="7" name="MSIP_Label_6627b15a-80ec-4ef7-8353-f32e3c89bf3e_ActionId">
    <vt:lpwstr>c0a6af5c-432a-4d2e-95f2-782a3bedebb2</vt:lpwstr>
  </property>
  <property fmtid="{D5CDD505-2E9C-101B-9397-08002B2CF9AE}" pid="8" name="MSIP_Label_6627b15a-80ec-4ef7-8353-f32e3c89bf3e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Internal</vt:lpwstr>
  </property>
  <property fmtid="{D5CDD505-2E9C-101B-9397-08002B2CF9AE}" pid="11" name="ContentTypeId">
    <vt:lpwstr>0x01010088EE9237482712449971AC4496F4F58A</vt:lpwstr>
  </property>
  <property fmtid="{D5CDD505-2E9C-101B-9397-08002B2CF9AE}" pid="12" name="MediaServiceImageTags">
    <vt:lpwstr/>
  </property>
  <property fmtid="{D5CDD505-2E9C-101B-9397-08002B2CF9AE}" pid="13" name="Order">
    <vt:lpwstr>2288600.00000000</vt:lpwstr>
  </property>
  <property fmtid="{D5CDD505-2E9C-101B-9397-08002B2CF9AE}" pid="14" name="xd_ProgID">
    <vt:lpwstr/>
  </property>
  <property fmtid="{D5CDD505-2E9C-101B-9397-08002B2CF9AE}" pid="15" name="_SourceUrl">
    <vt:lpwstr/>
  </property>
  <property fmtid="{D5CDD505-2E9C-101B-9397-08002B2CF9AE}" pid="16" name="_SharedFileIndex">
    <vt:lpwstr/>
  </property>
  <property fmtid="{D5CDD505-2E9C-101B-9397-08002B2CF9AE}" pid="17" name="ComplianceAssetId">
    <vt:lpwstr/>
  </property>
  <property fmtid="{D5CDD505-2E9C-101B-9397-08002B2CF9AE}" pid="18" name="TemplateUrl">
    <vt:lpwstr/>
  </property>
  <property fmtid="{D5CDD505-2E9C-101B-9397-08002B2CF9AE}" pid="19" name="_ExtendedDescription">
    <vt:lpwstr/>
  </property>
  <property fmtid="{D5CDD505-2E9C-101B-9397-08002B2CF9AE}" pid="20" name="TriggerFlowInfo">
    <vt:lpwstr/>
  </property>
  <property fmtid="{D5CDD505-2E9C-101B-9397-08002B2CF9AE}" pid="21" name="xd_Signature">
    <vt:lpwstr/>
  </property>
</Properties>
</file>