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2.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4" r:id="rId4"/>
    <p:sldMasterId id="2147483881" r:id="rId5"/>
    <p:sldMasterId id="2147483956" r:id="rId6"/>
  </p:sldMasterIdLst>
  <p:notesMasterIdLst>
    <p:notesMasterId r:id="rId46"/>
  </p:notesMasterIdLst>
  <p:sldIdLst>
    <p:sldId id="2145706882" r:id="rId7"/>
    <p:sldId id="2145706777" r:id="rId8"/>
    <p:sldId id="261" r:id="rId9"/>
    <p:sldId id="260" r:id="rId10"/>
    <p:sldId id="295" r:id="rId11"/>
    <p:sldId id="296" r:id="rId12"/>
    <p:sldId id="2145706778" r:id="rId13"/>
    <p:sldId id="297" r:id="rId14"/>
    <p:sldId id="2145706877" r:id="rId15"/>
    <p:sldId id="2145706779" r:id="rId16"/>
    <p:sldId id="349" r:id="rId17"/>
    <p:sldId id="2145706878" r:id="rId18"/>
    <p:sldId id="348" r:id="rId19"/>
    <p:sldId id="342" r:id="rId20"/>
    <p:sldId id="2145706780" r:id="rId21"/>
    <p:sldId id="343" r:id="rId22"/>
    <p:sldId id="2145706876" r:id="rId23"/>
    <p:sldId id="345" r:id="rId24"/>
    <p:sldId id="2145706880" r:id="rId25"/>
    <p:sldId id="2145706881" r:id="rId26"/>
    <p:sldId id="2145706879" r:id="rId27"/>
    <p:sldId id="350" r:id="rId28"/>
    <p:sldId id="346" r:id="rId29"/>
    <p:sldId id="300" r:id="rId30"/>
    <p:sldId id="301" r:id="rId31"/>
    <p:sldId id="2145706781" r:id="rId32"/>
    <p:sldId id="268" r:id="rId33"/>
    <p:sldId id="272" r:id="rId34"/>
    <p:sldId id="273" r:id="rId35"/>
    <p:sldId id="274" r:id="rId36"/>
    <p:sldId id="275" r:id="rId37"/>
    <p:sldId id="276" r:id="rId38"/>
    <p:sldId id="277" r:id="rId39"/>
    <p:sldId id="278" r:id="rId40"/>
    <p:sldId id="279" r:id="rId41"/>
    <p:sldId id="269" r:id="rId42"/>
    <p:sldId id="2145706782" r:id="rId43"/>
    <p:sldId id="3992" r:id="rId44"/>
    <p:sldId id="4346" r:id="rId45"/>
  </p:sldIdLst>
  <p:sldSz cx="18288000" cy="10288588"/>
  <p:notesSz cx="6858000" cy="9144000"/>
  <p:embeddedFontLst>
    <p:embeddedFont>
      <p:font typeface="Bebas" panose="020B0604020202020204" charset="0"/>
      <p:regular r:id="rId47"/>
      <p:bold r:id="rId48"/>
      <p:italic r:id="rId49"/>
      <p:boldItalic r:id="rId50"/>
    </p:embeddedFont>
    <p:embeddedFont>
      <p:font typeface="Montserrat" panose="00000500000000000000" pitchFamily="2" charset="0"/>
      <p:regular r:id="rId51"/>
      <p:bold r:id="rId52"/>
      <p:italic r:id="rId53"/>
      <p:boldItalic r:id="rId54"/>
    </p:embeddedFont>
    <p:embeddedFont>
      <p:font typeface="Montserrat Medium" panose="00000600000000000000" pitchFamily="2" charset="0"/>
      <p:regular r:id="rId55"/>
      <p:italic r:id="rId56"/>
    </p:embeddedFont>
    <p:embeddedFont>
      <p:font typeface="Montserrat SemiBold" panose="00000700000000000000" pitchFamily="2" charset="0"/>
      <p:regular r:id="rId57"/>
      <p:bold r:id="rId58"/>
      <p:italic r:id="rId59"/>
      <p:boldItalic r:id="rId60"/>
    </p:embeddedFont>
    <p:embeddedFont>
      <p:font typeface="Open Sans" panose="020B0606030504020204" pitchFamily="34"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00" roundtripDataSignature="AMtx7mjihKAmEJ296M5KiLnW8MdpjOHKt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7C2B00-AFDC-DE43-C893-5B1B58642409}" name="Sharon Reader" initials="SR" userId="ca5c8e1e0ed0967f" providerId="Windows Live"/>
  <p188:author id="{5E84FAFF-A465-F3D2-E8A9-1E8964DEEB9A}" name="Ombretta BAGGIO" initials="OB" userId="S::ombretta.baggio@ifrc.org::7b3fb4fe-2684-4892-9f38-a1ec0f9971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DDAD9CC-BE5E-492C-9966-A0CB59E24631}">
  <a:tblStyle styleId="{3DDAD9CC-BE5E-492C-9966-A0CB59E24631}"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font" Target="fonts/font1.fntdata"/><Relationship Id="rId63" Type="http://schemas.openxmlformats.org/officeDocument/2006/relationships/font" Target="fonts/font17.fntdata"/><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7.fntdata"/><Relationship Id="rId58" Type="http://schemas.openxmlformats.org/officeDocument/2006/relationships/font" Target="fonts/font12.fntdata"/><Relationship Id="rId102"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font" Target="fonts/font15.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100" Type="http://customschemas.google.com/relationships/presentationmetadata" Target="metadata"/><Relationship Id="rId105"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font" Target="fonts/font5.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notesMaster" Target="notesMasters/notesMaster1.xml"/><Relationship Id="rId59" Type="http://schemas.openxmlformats.org/officeDocument/2006/relationships/font" Target="fonts/font13.fntdata"/><Relationship Id="rId103"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8.fntdata"/><Relationship Id="rId62"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3.fntdata"/><Relationship Id="rId57" Type="http://schemas.openxmlformats.org/officeDocument/2006/relationships/font" Target="fonts/font11.fntdata"/><Relationship Id="rId106" Type="http://schemas.microsoft.com/office/2018/10/relationships/authors" Target="author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6.fntdata"/><Relationship Id="rId60" Type="http://schemas.openxmlformats.org/officeDocument/2006/relationships/font" Target="fonts/font14.fntdata"/><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font" Target="fonts/font4.fntdata"/><Relationship Id="rId55" Type="http://schemas.openxmlformats.org/officeDocument/2006/relationships/font" Target="fonts/font9.fntdata"/><Relationship Id="rId10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Silva" userId="S::maria.silva@ifrc.org::bfb61932-4bba-4102-add1-efcdfe422b6e" providerId="AD" clId="Web-{0ED82C23-81A7-261A-7150-A976E6B65492}"/>
    <pc:docChg chg="modSld">
      <pc:chgData name="Maria Silva" userId="S::maria.silva@ifrc.org::bfb61932-4bba-4102-add1-efcdfe422b6e" providerId="AD" clId="Web-{0ED82C23-81A7-261A-7150-A976E6B65492}" dt="2025-11-29T02:52:31.371" v="1" actId="1076"/>
      <pc:docMkLst>
        <pc:docMk/>
      </pc:docMkLst>
      <pc:sldChg chg="modSp">
        <pc:chgData name="Maria Silva" userId="S::maria.silva@ifrc.org::bfb61932-4bba-4102-add1-efcdfe422b6e" providerId="AD" clId="Web-{0ED82C23-81A7-261A-7150-A976E6B65492}" dt="2025-11-29T02:52:31.371" v="1" actId="1076"/>
        <pc:sldMkLst>
          <pc:docMk/>
          <pc:sldMk cId="976744253" sldId="297"/>
        </pc:sldMkLst>
        <pc:graphicFrameChg chg="mod">
          <ac:chgData name="Maria Silva" userId="S::maria.silva@ifrc.org::bfb61932-4bba-4102-add1-efcdfe422b6e" providerId="AD" clId="Web-{0ED82C23-81A7-261A-7150-A976E6B65492}" dt="2025-11-29T02:52:31.371" v="1" actId="1076"/>
          <ac:graphicFrameMkLst>
            <pc:docMk/>
            <pc:sldMk cId="976744253" sldId="297"/>
            <ac:graphicFrameMk id="5" creationId="{0EA59A40-3AAD-C7AA-DADB-973628B07F1D}"/>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E0F747-B31F-4139-A161-D981F596819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9B15C97-9963-4D8F-B5BA-BA892BD53AE0}">
      <dgm:prSet custT="1"/>
      <dgm:spPr/>
      <dgm:t>
        <a:bodyPr/>
        <a:lstStyle/>
        <a:p>
          <a:r>
            <a:rPr lang="es-MX" sz="3000" b="0" i="0">
              <a:solidFill>
                <a:schemeClr val="tx2"/>
              </a:solidFill>
            </a:rPr>
            <a:t>Desde el inicio de la actual administración de EEUU en enero del 2025 la dinámica migratoria ha tenido un cambio drástico en México, Centroamérica y Suramérica. </a:t>
          </a:r>
          <a:endParaRPr lang="en-US" sz="3000">
            <a:solidFill>
              <a:schemeClr val="tx2"/>
            </a:solidFill>
          </a:endParaRPr>
        </a:p>
      </dgm:t>
    </dgm:pt>
    <dgm:pt modelId="{F0ED1C01-3885-4801-84E6-481E5546E319}" type="parTrans" cxnId="{0E7DAC61-77BE-43BF-B0C4-4697813FEE43}">
      <dgm:prSet/>
      <dgm:spPr/>
      <dgm:t>
        <a:bodyPr/>
        <a:lstStyle/>
        <a:p>
          <a:endParaRPr lang="en-US"/>
        </a:p>
      </dgm:t>
    </dgm:pt>
    <dgm:pt modelId="{E1668885-C4D4-490A-8D08-FC84D390BFD0}" type="sibTrans" cxnId="{0E7DAC61-77BE-43BF-B0C4-4697813FEE43}">
      <dgm:prSet/>
      <dgm:spPr/>
      <dgm:t>
        <a:bodyPr/>
        <a:lstStyle/>
        <a:p>
          <a:endParaRPr lang="en-US"/>
        </a:p>
      </dgm:t>
    </dgm:pt>
    <dgm:pt modelId="{FB74362C-58F4-4B41-8EB4-692D7BA3DE5C}">
      <dgm:prSet custT="1"/>
      <dgm:spPr>
        <a:solidFill>
          <a:schemeClr val="accent4">
            <a:lumMod val="75000"/>
          </a:schemeClr>
        </a:solidFill>
      </dgm:spPr>
      <dgm:t>
        <a:bodyPr/>
        <a:lstStyle/>
        <a:p>
          <a:r>
            <a:rPr lang="es-MX" sz="3000" b="0" i="0">
              <a:solidFill>
                <a:schemeClr val="tx2"/>
              </a:solidFill>
            </a:rPr>
            <a:t>Mientras que el flujo migratorio en dirección sur-norte ha disminuido en algunos lugares como en Darién hasta en un 90% menos que en el mismo periodo del año anterior, ha incrementado la migración en dirección norte-sur, así como las personas migrantes varadas y retornadas.</a:t>
          </a:r>
          <a:endParaRPr lang="en-US" sz="3000">
            <a:solidFill>
              <a:schemeClr val="tx2"/>
            </a:solidFill>
          </a:endParaRPr>
        </a:p>
      </dgm:t>
    </dgm:pt>
    <dgm:pt modelId="{16CE6819-90E5-447A-88B4-EC9B60DF8C34}" type="parTrans" cxnId="{BF95D701-C587-46F5-BF18-B73228C75A74}">
      <dgm:prSet/>
      <dgm:spPr/>
      <dgm:t>
        <a:bodyPr/>
        <a:lstStyle/>
        <a:p>
          <a:endParaRPr lang="en-US"/>
        </a:p>
      </dgm:t>
    </dgm:pt>
    <dgm:pt modelId="{4A29444E-C2F9-48E1-A2CC-0CE40070C825}" type="sibTrans" cxnId="{BF95D701-C587-46F5-BF18-B73228C75A74}">
      <dgm:prSet/>
      <dgm:spPr/>
      <dgm:t>
        <a:bodyPr/>
        <a:lstStyle/>
        <a:p>
          <a:endParaRPr lang="en-US"/>
        </a:p>
      </dgm:t>
    </dgm:pt>
    <dgm:pt modelId="{EA04D3B5-F90B-F849-8932-2EEBB6FCACA8}" type="pres">
      <dgm:prSet presAssocID="{07E0F747-B31F-4139-A161-D981F5968197}" presName="linear" presStyleCnt="0">
        <dgm:presLayoutVars>
          <dgm:animLvl val="lvl"/>
          <dgm:resizeHandles val="exact"/>
        </dgm:presLayoutVars>
      </dgm:prSet>
      <dgm:spPr/>
    </dgm:pt>
    <dgm:pt modelId="{C4958AE4-81B4-2D4F-9EB0-3448EA8E2B65}" type="pres">
      <dgm:prSet presAssocID="{89B15C97-9963-4D8F-B5BA-BA892BD53AE0}" presName="parentText" presStyleLbl="node1" presStyleIdx="0" presStyleCnt="2">
        <dgm:presLayoutVars>
          <dgm:chMax val="0"/>
          <dgm:bulletEnabled val="1"/>
        </dgm:presLayoutVars>
      </dgm:prSet>
      <dgm:spPr/>
    </dgm:pt>
    <dgm:pt modelId="{AA16D61F-A0F4-4F44-889A-2A56AAB553F9}" type="pres">
      <dgm:prSet presAssocID="{E1668885-C4D4-490A-8D08-FC84D390BFD0}" presName="spacer" presStyleCnt="0"/>
      <dgm:spPr/>
    </dgm:pt>
    <dgm:pt modelId="{6E7B5693-B8B5-354C-89C6-356F6257555A}" type="pres">
      <dgm:prSet presAssocID="{FB74362C-58F4-4B41-8EB4-692D7BA3DE5C}" presName="parentText" presStyleLbl="node1" presStyleIdx="1" presStyleCnt="2">
        <dgm:presLayoutVars>
          <dgm:chMax val="0"/>
          <dgm:bulletEnabled val="1"/>
        </dgm:presLayoutVars>
      </dgm:prSet>
      <dgm:spPr/>
    </dgm:pt>
  </dgm:ptLst>
  <dgm:cxnLst>
    <dgm:cxn modelId="{BF95D701-C587-46F5-BF18-B73228C75A74}" srcId="{07E0F747-B31F-4139-A161-D981F5968197}" destId="{FB74362C-58F4-4B41-8EB4-692D7BA3DE5C}" srcOrd="1" destOrd="0" parTransId="{16CE6819-90E5-447A-88B4-EC9B60DF8C34}" sibTransId="{4A29444E-C2F9-48E1-A2CC-0CE40070C825}"/>
    <dgm:cxn modelId="{FA36AE0C-75F4-0041-A0DB-155E2D608BEF}" type="presOf" srcId="{FB74362C-58F4-4B41-8EB4-692D7BA3DE5C}" destId="{6E7B5693-B8B5-354C-89C6-356F6257555A}" srcOrd="0" destOrd="0" presId="urn:microsoft.com/office/officeart/2005/8/layout/vList2"/>
    <dgm:cxn modelId="{0E7DAC61-77BE-43BF-B0C4-4697813FEE43}" srcId="{07E0F747-B31F-4139-A161-D981F5968197}" destId="{89B15C97-9963-4D8F-B5BA-BA892BD53AE0}" srcOrd="0" destOrd="0" parTransId="{F0ED1C01-3885-4801-84E6-481E5546E319}" sibTransId="{E1668885-C4D4-490A-8D08-FC84D390BFD0}"/>
    <dgm:cxn modelId="{390B9D52-EE5D-0D45-8EE1-18AA4BF3871A}" type="presOf" srcId="{07E0F747-B31F-4139-A161-D981F5968197}" destId="{EA04D3B5-F90B-F849-8932-2EEBB6FCACA8}" srcOrd="0" destOrd="0" presId="urn:microsoft.com/office/officeart/2005/8/layout/vList2"/>
    <dgm:cxn modelId="{31E8B58C-FB1C-2B44-B986-EEF67CF7BE6B}" type="presOf" srcId="{89B15C97-9963-4D8F-B5BA-BA892BD53AE0}" destId="{C4958AE4-81B4-2D4F-9EB0-3448EA8E2B65}" srcOrd="0" destOrd="0" presId="urn:microsoft.com/office/officeart/2005/8/layout/vList2"/>
    <dgm:cxn modelId="{A2928D32-4705-AA4C-A062-C30793D1A65B}" type="presParOf" srcId="{EA04D3B5-F90B-F849-8932-2EEBB6FCACA8}" destId="{C4958AE4-81B4-2D4F-9EB0-3448EA8E2B65}" srcOrd="0" destOrd="0" presId="urn:microsoft.com/office/officeart/2005/8/layout/vList2"/>
    <dgm:cxn modelId="{4564083A-F067-C848-BAE5-916237F38CC8}" type="presParOf" srcId="{EA04D3B5-F90B-F849-8932-2EEBB6FCACA8}" destId="{AA16D61F-A0F4-4F44-889A-2A56AAB553F9}" srcOrd="1" destOrd="0" presId="urn:microsoft.com/office/officeart/2005/8/layout/vList2"/>
    <dgm:cxn modelId="{3D580141-4B61-7A46-B166-5E0A22A55C3E}" type="presParOf" srcId="{EA04D3B5-F90B-F849-8932-2EEBB6FCACA8}" destId="{6E7B5693-B8B5-354C-89C6-356F6257555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58AE4-81B4-2D4F-9EB0-3448EA8E2B65}">
      <dsp:nvSpPr>
        <dsp:cNvPr id="0" name=""/>
        <dsp:cNvSpPr/>
      </dsp:nvSpPr>
      <dsp:spPr>
        <a:xfrm>
          <a:off x="0" y="2154947"/>
          <a:ext cx="16695765" cy="159705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s-MX" sz="3000" b="0" i="0" kern="1200">
              <a:solidFill>
                <a:schemeClr val="tx2"/>
              </a:solidFill>
            </a:rPr>
            <a:t>Desde el inicio de la actual administración de EEUU en enero del 2025 la dinámica migratoria ha tenido un cambio drástico en México, Centroamérica y Suramérica. </a:t>
          </a:r>
          <a:endParaRPr lang="en-US" sz="3000" kern="1200">
            <a:solidFill>
              <a:schemeClr val="tx2"/>
            </a:solidFill>
          </a:endParaRPr>
        </a:p>
      </dsp:txBody>
      <dsp:txXfrm>
        <a:off x="77962" y="2232909"/>
        <a:ext cx="16539841" cy="1441126"/>
      </dsp:txXfrm>
    </dsp:sp>
    <dsp:sp modelId="{6E7B5693-B8B5-354C-89C6-356F6257555A}">
      <dsp:nvSpPr>
        <dsp:cNvPr id="0" name=""/>
        <dsp:cNvSpPr/>
      </dsp:nvSpPr>
      <dsp:spPr>
        <a:xfrm>
          <a:off x="0" y="3939197"/>
          <a:ext cx="16695765" cy="1597050"/>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s-MX" sz="3000" b="0" i="0" kern="1200">
              <a:solidFill>
                <a:schemeClr val="tx2"/>
              </a:solidFill>
            </a:rPr>
            <a:t>Mientras que el flujo migratorio en dirección sur-norte ha disminuido en algunos lugares como en Darién hasta en un 90% menos que en el mismo periodo del año anterior, ha incrementado la migración en dirección norte-sur, así como las personas migrantes varadas y retornadas.</a:t>
          </a:r>
          <a:endParaRPr lang="en-US" sz="3000" kern="1200">
            <a:solidFill>
              <a:schemeClr val="tx2"/>
            </a:solidFill>
          </a:endParaRPr>
        </a:p>
      </dsp:txBody>
      <dsp:txXfrm>
        <a:off x="77962" y="4017159"/>
        <a:ext cx="16539841" cy="14411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542"/>
              </a:spcBef>
              <a:spcAft>
                <a:spcPts val="0"/>
              </a:spcAft>
              <a:buSzPts val="1400"/>
              <a:buNone/>
              <a:defRPr sz="1804" b="0" i="0" u="none" strike="noStrike" cap="none">
                <a:solidFill>
                  <a:schemeClr val="dk1"/>
                </a:solidFill>
                <a:latin typeface="Calibri"/>
                <a:ea typeface="Calibri"/>
                <a:cs typeface="Calibri"/>
                <a:sym typeface="Calibri"/>
              </a:defRPr>
            </a:lvl1pPr>
            <a:lvl2pPr marL="914400" marR="0" lvl="1" indent="-228600" algn="l" rtl="0">
              <a:spcBef>
                <a:spcPts val="542"/>
              </a:spcBef>
              <a:spcAft>
                <a:spcPts val="0"/>
              </a:spcAft>
              <a:buSzPts val="1400"/>
              <a:buNone/>
              <a:defRPr sz="1804" b="0" i="0" u="none" strike="noStrike" cap="none">
                <a:solidFill>
                  <a:schemeClr val="dk1"/>
                </a:solidFill>
                <a:latin typeface="Calibri"/>
                <a:ea typeface="Calibri"/>
                <a:cs typeface="Calibri"/>
                <a:sym typeface="Calibri"/>
              </a:defRPr>
            </a:lvl2pPr>
            <a:lvl3pPr marL="1371600" marR="0" lvl="2" indent="-228600" algn="l" rtl="0">
              <a:spcBef>
                <a:spcPts val="542"/>
              </a:spcBef>
              <a:spcAft>
                <a:spcPts val="0"/>
              </a:spcAft>
              <a:buSzPts val="1400"/>
              <a:buNone/>
              <a:defRPr sz="1804" b="0" i="0" u="none" strike="noStrike" cap="none">
                <a:solidFill>
                  <a:schemeClr val="dk1"/>
                </a:solidFill>
                <a:latin typeface="Calibri"/>
                <a:ea typeface="Calibri"/>
                <a:cs typeface="Calibri"/>
                <a:sym typeface="Calibri"/>
              </a:defRPr>
            </a:lvl3pPr>
            <a:lvl4pPr marL="1828800" marR="0" lvl="3" indent="-228600" algn="l" rtl="0">
              <a:spcBef>
                <a:spcPts val="542"/>
              </a:spcBef>
              <a:spcAft>
                <a:spcPts val="0"/>
              </a:spcAft>
              <a:buSzPts val="1400"/>
              <a:buNone/>
              <a:defRPr sz="1804" b="0" i="0" u="none" strike="noStrike" cap="none">
                <a:solidFill>
                  <a:schemeClr val="dk1"/>
                </a:solidFill>
                <a:latin typeface="Calibri"/>
                <a:ea typeface="Calibri"/>
                <a:cs typeface="Calibri"/>
                <a:sym typeface="Calibri"/>
              </a:defRPr>
            </a:lvl4pPr>
            <a:lvl5pPr marL="2286000" marR="0" lvl="4" indent="-228600" algn="l" rtl="0">
              <a:spcBef>
                <a:spcPts val="542"/>
              </a:spcBef>
              <a:spcAft>
                <a:spcPts val="0"/>
              </a:spcAft>
              <a:buSzPts val="1400"/>
              <a:buNone/>
              <a:defRPr sz="1804"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804"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804"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804"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804"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1: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4" name="Google Shape;46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8</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34023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082F4-0431-7499-A8CD-F3A62E86F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5ED96-ECEE-2C2F-012D-420CB84BE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A7F6D-E59D-920E-62F5-F262AABE89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AE51FE-3205-F8B9-DF24-5ED8DEE366E5}"/>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9</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3952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51E5F-8BEA-FB0E-A270-34F7D987FEF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0C5036D-301F-4503-382E-82E6DC63E0E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93E3553-5576-BF79-AB6E-4AFA78EEAEC6}"/>
              </a:ext>
            </a:extLst>
          </p:cNvPr>
          <p:cNvSpPr>
            <a:spLocks noGrp="1"/>
          </p:cNvSpPr>
          <p:nvPr>
            <p:ph type="body" idx="1"/>
          </p:nvPr>
        </p:nvSpPr>
        <p:spPr/>
        <p:txBody>
          <a:bodyPr/>
          <a:lstStyle/>
          <a:p>
            <a:endParaRPr lang="es-ES_tradnl"/>
          </a:p>
        </p:txBody>
      </p:sp>
      <p:sp>
        <p:nvSpPr>
          <p:cNvPr id="4" name="Marcador de número de diapositiva 3">
            <a:extLst>
              <a:ext uri="{FF2B5EF4-FFF2-40B4-BE49-F238E27FC236}">
                <a16:creationId xmlns:a16="http://schemas.microsoft.com/office/drawing/2014/main" id="{0EFF8859-EAD1-AF35-0BBD-DDEC78206B66}"/>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322CBB4D-8F6C-4D4C-89EC-3B22C969C48D}" type="slidenum">
              <a:rPr kumimoji="0" lang="es-ES_tradn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s-ES_tradn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54068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2CBB4D-8F6C-4D4C-89EC-3B22C969C48D}" type="slidenum">
              <a:rPr kumimoji="0" lang="es-ES_trad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ES_trad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2448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16</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0740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322CBB4D-8F6C-4D4C-89EC-3B22C969C48D}" type="slidenum">
              <a:rPr lang="es-ES_tradnl" smtClean="0"/>
              <a:t>22</a:t>
            </a:fld>
            <a:endParaRPr lang="es-ES_tradnl"/>
          </a:p>
        </p:txBody>
      </p:sp>
    </p:spTree>
    <p:extLst>
      <p:ext uri="{BB962C8B-B14F-4D97-AF65-F5344CB8AC3E}">
        <p14:creationId xmlns:p14="http://schemas.microsoft.com/office/powerpoint/2010/main" val="1120798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F14059-B114-4592-9E5E-C545DA48A9E9}" type="slidenum">
              <a:rPr lang="en-US" smtClean="0"/>
              <a:t>24</a:t>
            </a:fld>
            <a:endParaRPr lang="en-US"/>
          </a:p>
        </p:txBody>
      </p:sp>
    </p:spTree>
    <p:extLst>
      <p:ext uri="{BB962C8B-B14F-4D97-AF65-F5344CB8AC3E}">
        <p14:creationId xmlns:p14="http://schemas.microsoft.com/office/powerpoint/2010/main" val="516137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F14059-B114-4592-9E5E-C545DA48A9E9}" type="slidenum">
              <a:rPr lang="en-US" smtClean="0"/>
              <a:t>25</a:t>
            </a:fld>
            <a:endParaRPr lang="en-US"/>
          </a:p>
        </p:txBody>
      </p:sp>
    </p:spTree>
    <p:extLst>
      <p:ext uri="{BB962C8B-B14F-4D97-AF65-F5344CB8AC3E}">
        <p14:creationId xmlns:p14="http://schemas.microsoft.com/office/powerpoint/2010/main" val="692265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322CBB4D-8F6C-4D4C-89EC-3B22C969C48D}" type="slidenum">
              <a:rPr lang="es-ES_tradnl" smtClean="0"/>
              <a:t>31</a:t>
            </a:fld>
            <a:endParaRPr lang="es-ES_tradnl"/>
          </a:p>
        </p:txBody>
      </p:sp>
    </p:spTree>
    <p:extLst>
      <p:ext uri="{BB962C8B-B14F-4D97-AF65-F5344CB8AC3E}">
        <p14:creationId xmlns:p14="http://schemas.microsoft.com/office/powerpoint/2010/main" val="1826116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322CBB4D-8F6C-4D4C-89EC-3B22C969C48D}" type="slidenum">
              <a:rPr lang="es-ES_tradnl" smtClean="0"/>
              <a:t>36</a:t>
            </a:fld>
            <a:endParaRPr lang="es-ES_tradnl"/>
          </a:p>
        </p:txBody>
      </p:sp>
    </p:spTree>
    <p:extLst>
      <p:ext uri="{BB962C8B-B14F-4D97-AF65-F5344CB8AC3E}">
        <p14:creationId xmlns:p14="http://schemas.microsoft.com/office/powerpoint/2010/main" val="362143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8.png"/></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4">
  <p:cSld name="04">
    <p:spTree>
      <p:nvGrpSpPr>
        <p:cNvPr id="1" name="Shape 12"/>
        <p:cNvGrpSpPr/>
        <p:nvPr/>
      </p:nvGrpSpPr>
      <p:grpSpPr>
        <a:xfrm>
          <a:off x="0" y="0"/>
          <a:ext cx="0" cy="0"/>
          <a:chOff x="0" y="0"/>
          <a:chExt cx="0" cy="0"/>
        </a:xfrm>
      </p:grpSpPr>
      <p:sp>
        <p:nvSpPr>
          <p:cNvPr id="13" name="Google Shape;13;p26"/>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4" name="Google Shape;14;p26"/>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 name="Google Shape;97;p45" descr="A picture containing drawing&#10;&#10;Description automatically generated">
            <a:extLst>
              <a:ext uri="{FF2B5EF4-FFF2-40B4-BE49-F238E27FC236}">
                <a16:creationId xmlns:a16="http://schemas.microsoft.com/office/drawing/2014/main" id="{4A44B896-340C-6880-B12A-A43AE3D3BF25}"/>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4198088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7">
  <p:cSld name="27">
    <p:spTree>
      <p:nvGrpSpPr>
        <p:cNvPr id="1" name="Shape 33"/>
        <p:cNvGrpSpPr/>
        <p:nvPr/>
      </p:nvGrpSpPr>
      <p:grpSpPr>
        <a:xfrm>
          <a:off x="0" y="0"/>
          <a:ext cx="0" cy="0"/>
          <a:chOff x="0" y="0"/>
          <a:chExt cx="0" cy="0"/>
        </a:xfrm>
      </p:grpSpPr>
      <p:sp>
        <p:nvSpPr>
          <p:cNvPr id="34" name="Google Shape;34;p30"/>
          <p:cNvSpPr>
            <a:spLocks noGrp="1"/>
          </p:cNvSpPr>
          <p:nvPr>
            <p:ph type="pic" idx="2"/>
          </p:nvPr>
        </p:nvSpPr>
        <p:spPr>
          <a:xfrm>
            <a:off x="9570720" y="1700378"/>
            <a:ext cx="8717279" cy="8588210"/>
          </a:xfrm>
          <a:prstGeom prst="rect">
            <a:avLst/>
          </a:prstGeom>
          <a:solidFill>
            <a:srgbClr val="353535">
              <a:alpha val="11372"/>
            </a:srgbClr>
          </a:solidFill>
          <a:ln>
            <a:noFill/>
          </a:ln>
        </p:spPr>
      </p:sp>
      <p:sp>
        <p:nvSpPr>
          <p:cNvPr id="35" name="Google Shape;35;p3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36" name="Google Shape;36;p3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 name="Google Shape;97;p45" descr="A picture containing drawing&#10;&#10;Description automatically generated">
            <a:extLst>
              <a:ext uri="{FF2B5EF4-FFF2-40B4-BE49-F238E27FC236}">
                <a16:creationId xmlns:a16="http://schemas.microsoft.com/office/drawing/2014/main" id="{C40B0B4C-3C4D-8D89-0E44-184DB9179A34}"/>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1464272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7">
  <p:cSld name="37">
    <p:spTree>
      <p:nvGrpSpPr>
        <p:cNvPr id="1" name="Shape 44"/>
        <p:cNvGrpSpPr/>
        <p:nvPr/>
      </p:nvGrpSpPr>
      <p:grpSpPr>
        <a:xfrm>
          <a:off x="0" y="0"/>
          <a:ext cx="0" cy="0"/>
          <a:chOff x="0" y="0"/>
          <a:chExt cx="0" cy="0"/>
        </a:xfrm>
      </p:grpSpPr>
      <p:sp>
        <p:nvSpPr>
          <p:cNvPr id="45" name="Google Shape;45;p32"/>
          <p:cNvSpPr>
            <a:spLocks noGrp="1"/>
          </p:cNvSpPr>
          <p:nvPr>
            <p:ph type="pic" idx="2"/>
          </p:nvPr>
        </p:nvSpPr>
        <p:spPr>
          <a:xfrm>
            <a:off x="9311054" y="1311513"/>
            <a:ext cx="7687902" cy="7699484"/>
          </a:xfrm>
          <a:prstGeom prst="rect">
            <a:avLst/>
          </a:prstGeom>
          <a:solidFill>
            <a:srgbClr val="353535">
              <a:alpha val="11372"/>
            </a:srgbClr>
          </a:solidFill>
          <a:ln>
            <a:noFill/>
          </a:ln>
        </p:spPr>
      </p:sp>
      <p:sp>
        <p:nvSpPr>
          <p:cNvPr id="46" name="Google Shape;46;p32"/>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47" name="Google Shape;47;p32"/>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3969404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Blank">
  <p:cSld name="1_Blank">
    <p:bg>
      <p:bgPr>
        <a:solidFill>
          <a:srgbClr val="011E41"/>
        </a:solidFill>
        <a:effectLst/>
      </p:bgPr>
    </p:bg>
    <p:spTree>
      <p:nvGrpSpPr>
        <p:cNvPr id="1" name="Shape 62"/>
        <p:cNvGrpSpPr/>
        <p:nvPr/>
      </p:nvGrpSpPr>
      <p:grpSpPr>
        <a:xfrm>
          <a:off x="0" y="0"/>
          <a:ext cx="0" cy="0"/>
          <a:chOff x="0" y="0"/>
          <a:chExt cx="0" cy="0"/>
        </a:xfrm>
      </p:grpSpPr>
      <p:pic>
        <p:nvPicPr>
          <p:cNvPr id="63" name="Google Shape;63;p38"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4168634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5">
  <p:cSld name="05">
    <p:spTree>
      <p:nvGrpSpPr>
        <p:cNvPr id="1" name="Shape 64"/>
        <p:cNvGrpSpPr/>
        <p:nvPr/>
      </p:nvGrpSpPr>
      <p:grpSpPr>
        <a:xfrm>
          <a:off x="0" y="0"/>
          <a:ext cx="0" cy="0"/>
          <a:chOff x="0" y="0"/>
          <a:chExt cx="0" cy="0"/>
        </a:xfrm>
      </p:grpSpPr>
      <p:sp>
        <p:nvSpPr>
          <p:cNvPr id="65" name="Google Shape;65;p39"/>
          <p:cNvSpPr>
            <a:spLocks noGrp="1"/>
          </p:cNvSpPr>
          <p:nvPr>
            <p:ph type="pic" idx="2"/>
          </p:nvPr>
        </p:nvSpPr>
        <p:spPr>
          <a:xfrm>
            <a:off x="0" y="0"/>
            <a:ext cx="18288000" cy="10288588"/>
          </a:xfrm>
          <a:prstGeom prst="rect">
            <a:avLst/>
          </a:prstGeom>
          <a:solidFill>
            <a:srgbClr val="353535">
              <a:alpha val="11372"/>
            </a:srgbClr>
          </a:solidFill>
          <a:ln>
            <a:noFill/>
          </a:ln>
        </p:spPr>
      </p:sp>
    </p:spTree>
    <p:extLst>
      <p:ext uri="{BB962C8B-B14F-4D97-AF65-F5344CB8AC3E}">
        <p14:creationId xmlns:p14="http://schemas.microsoft.com/office/powerpoint/2010/main" val="717593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6">
  <p:cSld name="06">
    <p:spTree>
      <p:nvGrpSpPr>
        <p:cNvPr id="1" name="Shape 66"/>
        <p:cNvGrpSpPr/>
        <p:nvPr/>
      </p:nvGrpSpPr>
      <p:grpSpPr>
        <a:xfrm>
          <a:off x="0" y="0"/>
          <a:ext cx="0" cy="0"/>
          <a:chOff x="0" y="0"/>
          <a:chExt cx="0" cy="0"/>
        </a:xfrm>
      </p:grpSpPr>
      <p:sp>
        <p:nvSpPr>
          <p:cNvPr id="67" name="Google Shape;67;p40"/>
          <p:cNvSpPr>
            <a:spLocks noGrp="1"/>
          </p:cNvSpPr>
          <p:nvPr>
            <p:ph type="pic" idx="2"/>
          </p:nvPr>
        </p:nvSpPr>
        <p:spPr>
          <a:xfrm>
            <a:off x="0" y="0"/>
            <a:ext cx="18288000" cy="10288588"/>
          </a:xfrm>
          <a:prstGeom prst="rect">
            <a:avLst/>
          </a:prstGeom>
          <a:solidFill>
            <a:srgbClr val="353535">
              <a:alpha val="11372"/>
            </a:srgbClr>
          </a:solidFill>
          <a:ln>
            <a:noFill/>
          </a:ln>
        </p:spPr>
      </p:sp>
      <p:sp>
        <p:nvSpPr>
          <p:cNvPr id="68" name="Google Shape;68;p4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69" name="Google Shape;69;p4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0" name="Google Shape;70;p40"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3440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8">
  <p:cSld name="08">
    <p:spTree>
      <p:nvGrpSpPr>
        <p:cNvPr id="1" name="Shape 71"/>
        <p:cNvGrpSpPr/>
        <p:nvPr/>
      </p:nvGrpSpPr>
      <p:grpSpPr>
        <a:xfrm>
          <a:off x="0" y="0"/>
          <a:ext cx="0" cy="0"/>
          <a:chOff x="0" y="0"/>
          <a:chExt cx="0" cy="0"/>
        </a:xfrm>
      </p:grpSpPr>
      <p:sp>
        <p:nvSpPr>
          <p:cNvPr id="72" name="Google Shape;72;p41"/>
          <p:cNvSpPr>
            <a:spLocks noGrp="1"/>
          </p:cNvSpPr>
          <p:nvPr>
            <p:ph type="pic" idx="2"/>
          </p:nvPr>
        </p:nvSpPr>
        <p:spPr>
          <a:xfrm>
            <a:off x="0" y="0"/>
            <a:ext cx="18288000" cy="10288588"/>
          </a:xfrm>
          <a:prstGeom prst="rect">
            <a:avLst/>
          </a:prstGeom>
          <a:solidFill>
            <a:srgbClr val="353535">
              <a:alpha val="11372"/>
            </a:srgbClr>
          </a:solidFill>
          <a:ln>
            <a:noFill/>
          </a:ln>
        </p:spPr>
      </p:sp>
      <p:sp>
        <p:nvSpPr>
          <p:cNvPr id="73" name="Google Shape;73;p41"/>
          <p:cNvSpPr/>
          <p:nvPr/>
        </p:nvSpPr>
        <p:spPr>
          <a:xfrm rot="-2700000">
            <a:off x="12735456" y="7087331"/>
            <a:ext cx="8322977" cy="4113339"/>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 name="Google Shape;74;p41"/>
          <p:cNvSpPr/>
          <p:nvPr/>
        </p:nvSpPr>
        <p:spPr>
          <a:xfrm rot="-2700000">
            <a:off x="-2493619" y="-545547"/>
            <a:ext cx="7580100" cy="3625588"/>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5" name="Google Shape;75;p41"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
        <p:nvSpPr>
          <p:cNvPr id="76" name="Google Shape;76;p41"/>
          <p:cNvSpPr txBox="1">
            <a:spLocks noGrp="1"/>
          </p:cNvSpPr>
          <p:nvPr>
            <p:ph type="title"/>
          </p:nvPr>
        </p:nvSpPr>
        <p:spPr>
          <a:xfrm>
            <a:off x="6974958" y="5805497"/>
            <a:ext cx="10167255" cy="2490076"/>
          </a:xfrm>
          <a:prstGeom prst="rect">
            <a:avLst/>
          </a:prstGeom>
          <a:noFill/>
          <a:ln>
            <a:noFill/>
          </a:ln>
        </p:spPr>
        <p:txBody>
          <a:bodyPr spcFirstLastPara="1" wrap="square" lIns="91425" tIns="45700" rIns="91425" bIns="45700" anchor="t" anchorCtr="0">
            <a:noAutofit/>
          </a:bodyPr>
          <a:lstStyle>
            <a:lvl1pPr marR="0" lvl="0" algn="r" rtl="0">
              <a:lnSpc>
                <a:spcPct val="80000"/>
              </a:lnSpc>
              <a:spcBef>
                <a:spcPts val="0"/>
              </a:spcBef>
              <a:spcAft>
                <a:spcPts val="0"/>
              </a:spcAft>
              <a:buClr>
                <a:srgbClr val="F5333F"/>
              </a:buClr>
              <a:buSzPts val="6600"/>
              <a:buFont typeface="Montserrat"/>
              <a:buNone/>
              <a:defRPr sz="6600" b="1" i="0" u="none" strike="noStrike" cap="none">
                <a:solidFill>
                  <a:srgbClr val="F5333F"/>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7" name="Google Shape;77;p41"/>
          <p:cNvSpPr txBox="1"/>
          <p:nvPr/>
        </p:nvSpPr>
        <p:spPr>
          <a:xfrm>
            <a:off x="11942955" y="9036862"/>
            <a:ext cx="5199258"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GB" sz="2400" b="1" i="0" u="none" strike="noStrike" cap="none">
                <a:solidFill>
                  <a:srgbClr val="011E41"/>
                </a:solidFill>
                <a:latin typeface="Montserrat SemiBold"/>
                <a:ea typeface="Montserrat SemiBold"/>
                <a:cs typeface="Montserrat SemiBold"/>
                <a:sym typeface="Montserrat SemiBold"/>
              </a:rPr>
              <a:t>31 January 2022</a:t>
            </a:r>
            <a:endParaRPr sz="2400" b="1" i="0" u="none" strike="noStrike" cap="none">
              <a:solidFill>
                <a:srgbClr val="011E4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1170106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7">
  <p:cSld name="07">
    <p:spTree>
      <p:nvGrpSpPr>
        <p:cNvPr id="1" name="Shape 82"/>
        <p:cNvGrpSpPr/>
        <p:nvPr/>
      </p:nvGrpSpPr>
      <p:grpSpPr>
        <a:xfrm>
          <a:off x="0" y="0"/>
          <a:ext cx="0" cy="0"/>
          <a:chOff x="0" y="0"/>
          <a:chExt cx="0" cy="0"/>
        </a:xfrm>
      </p:grpSpPr>
      <p:sp>
        <p:nvSpPr>
          <p:cNvPr id="83" name="Google Shape;83;p43"/>
          <p:cNvSpPr>
            <a:spLocks noGrp="1"/>
          </p:cNvSpPr>
          <p:nvPr>
            <p:ph type="pic" idx="2"/>
          </p:nvPr>
        </p:nvSpPr>
        <p:spPr>
          <a:xfrm>
            <a:off x="0" y="0"/>
            <a:ext cx="18288000" cy="10288588"/>
          </a:xfrm>
          <a:prstGeom prst="rect">
            <a:avLst/>
          </a:prstGeom>
          <a:solidFill>
            <a:srgbClr val="353535">
              <a:alpha val="11372"/>
            </a:srgbClr>
          </a:solidFill>
          <a:ln>
            <a:noFill/>
          </a:ln>
        </p:spPr>
      </p:sp>
      <p:sp>
        <p:nvSpPr>
          <p:cNvPr id="84" name="Google Shape;84;p43"/>
          <p:cNvSpPr/>
          <p:nvPr/>
        </p:nvSpPr>
        <p:spPr>
          <a:xfrm rot="-2700000">
            <a:off x="-4975069" y="2029188"/>
            <a:ext cx="17752544" cy="3778950"/>
          </a:xfrm>
          <a:prstGeom prst="rect">
            <a:avLst/>
          </a:prstGeom>
          <a:solidFill>
            <a:srgbClr val="011E4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5" name="Google Shape;85;p43"/>
          <p:cNvSpPr/>
          <p:nvPr/>
        </p:nvSpPr>
        <p:spPr>
          <a:xfrm rot="-2700000">
            <a:off x="12735456" y="7087331"/>
            <a:ext cx="8322977" cy="4113339"/>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6" name="Google Shape;86;p43" descr="A sign in the dark&#10;&#10;Description automatically generated"/>
          <p:cNvPicPr preferRelativeResize="0"/>
          <p:nvPr/>
        </p:nvPicPr>
        <p:blipFill rotWithShape="1">
          <a:blip r:embed="rId2">
            <a:alphaModFix/>
          </a:blip>
          <a:srcRect/>
          <a:stretch/>
        </p:blipFill>
        <p:spPr>
          <a:xfrm>
            <a:off x="-2665378" y="-7435166"/>
            <a:ext cx="20236810" cy="20236810"/>
          </a:xfrm>
          <a:prstGeom prst="rect">
            <a:avLst/>
          </a:prstGeom>
          <a:noFill/>
          <a:ln>
            <a:noFill/>
          </a:ln>
        </p:spPr>
      </p:pic>
      <p:sp>
        <p:nvSpPr>
          <p:cNvPr id="87" name="Google Shape;87;p43"/>
          <p:cNvSpPr/>
          <p:nvPr/>
        </p:nvSpPr>
        <p:spPr>
          <a:xfrm rot="-2700000">
            <a:off x="-2493619" y="-545547"/>
            <a:ext cx="7580100" cy="3625588"/>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8" name="Google Shape;88;p43" descr="A picture containing drawing&#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
        <p:nvSpPr>
          <p:cNvPr id="89" name="Google Shape;89;p43"/>
          <p:cNvSpPr txBox="1">
            <a:spLocks noGrp="1"/>
          </p:cNvSpPr>
          <p:nvPr>
            <p:ph type="title"/>
          </p:nvPr>
        </p:nvSpPr>
        <p:spPr>
          <a:xfrm>
            <a:off x="6974958" y="5805497"/>
            <a:ext cx="10167255" cy="2490076"/>
          </a:xfrm>
          <a:prstGeom prst="rect">
            <a:avLst/>
          </a:prstGeom>
          <a:noFill/>
          <a:ln>
            <a:noFill/>
          </a:ln>
        </p:spPr>
        <p:txBody>
          <a:bodyPr spcFirstLastPara="1" wrap="square" lIns="91425" tIns="45700" rIns="91425" bIns="45700" anchor="t" anchorCtr="0">
            <a:noAutofit/>
          </a:bodyPr>
          <a:lstStyle>
            <a:lvl1pPr marR="0" lvl="0" algn="r" rtl="0">
              <a:lnSpc>
                <a:spcPct val="80000"/>
              </a:lnSpc>
              <a:spcBef>
                <a:spcPts val="0"/>
              </a:spcBef>
              <a:spcAft>
                <a:spcPts val="0"/>
              </a:spcAft>
              <a:buClr>
                <a:srgbClr val="F5333F"/>
              </a:buClr>
              <a:buSzPts val="6600"/>
              <a:buFont typeface="Montserrat"/>
              <a:buNone/>
              <a:defRPr sz="6600" b="1" i="0" u="none" strike="noStrike" cap="none">
                <a:solidFill>
                  <a:srgbClr val="F5333F"/>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0" name="Google Shape;90;p43"/>
          <p:cNvSpPr txBox="1"/>
          <p:nvPr/>
        </p:nvSpPr>
        <p:spPr>
          <a:xfrm>
            <a:off x="11942955" y="9036862"/>
            <a:ext cx="5199258"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GB" sz="2400" b="1" i="0" u="none" strike="noStrike" cap="none">
                <a:solidFill>
                  <a:srgbClr val="011E41"/>
                </a:solidFill>
                <a:latin typeface="Montserrat SemiBold"/>
                <a:ea typeface="Montserrat SemiBold"/>
                <a:cs typeface="Montserrat SemiBold"/>
                <a:sym typeface="Montserrat SemiBold"/>
              </a:rPr>
              <a:t>31 January 2022</a:t>
            </a:r>
            <a:endParaRPr sz="2400" b="1" i="0" u="none" strike="noStrike" cap="none">
              <a:solidFill>
                <a:srgbClr val="011E4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4247062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0">
  <p:cSld name="10">
    <p:spTree>
      <p:nvGrpSpPr>
        <p:cNvPr id="1" name="Shape 91"/>
        <p:cNvGrpSpPr/>
        <p:nvPr/>
      </p:nvGrpSpPr>
      <p:grpSpPr>
        <a:xfrm>
          <a:off x="0" y="0"/>
          <a:ext cx="0" cy="0"/>
          <a:chOff x="0" y="0"/>
          <a:chExt cx="0" cy="0"/>
        </a:xfrm>
      </p:grpSpPr>
      <p:sp>
        <p:nvSpPr>
          <p:cNvPr id="92" name="Google Shape;92;p44"/>
          <p:cNvSpPr>
            <a:spLocks noGrp="1"/>
          </p:cNvSpPr>
          <p:nvPr>
            <p:ph type="pic" idx="2"/>
          </p:nvPr>
        </p:nvSpPr>
        <p:spPr>
          <a:xfrm>
            <a:off x="383056" y="338143"/>
            <a:ext cx="17521895" cy="9625008"/>
          </a:xfrm>
          <a:prstGeom prst="rect">
            <a:avLst/>
          </a:prstGeom>
          <a:solidFill>
            <a:srgbClr val="353535">
              <a:alpha val="11372"/>
            </a:srgbClr>
          </a:solidFill>
          <a:ln>
            <a:noFill/>
          </a:ln>
        </p:spPr>
      </p:sp>
    </p:spTree>
    <p:extLst>
      <p:ext uri="{BB962C8B-B14F-4D97-AF65-F5344CB8AC3E}">
        <p14:creationId xmlns:p14="http://schemas.microsoft.com/office/powerpoint/2010/main" val="3705451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1">
  <p:cSld name="11">
    <p:spTree>
      <p:nvGrpSpPr>
        <p:cNvPr id="1" name="Shape 93"/>
        <p:cNvGrpSpPr/>
        <p:nvPr/>
      </p:nvGrpSpPr>
      <p:grpSpPr>
        <a:xfrm>
          <a:off x="0" y="0"/>
          <a:ext cx="0" cy="0"/>
          <a:chOff x="0" y="0"/>
          <a:chExt cx="0" cy="0"/>
        </a:xfrm>
      </p:grpSpPr>
      <p:sp>
        <p:nvSpPr>
          <p:cNvPr id="94" name="Google Shape;94;p45"/>
          <p:cNvSpPr>
            <a:spLocks noGrp="1"/>
          </p:cNvSpPr>
          <p:nvPr>
            <p:ph type="pic" idx="2"/>
          </p:nvPr>
        </p:nvSpPr>
        <p:spPr>
          <a:xfrm>
            <a:off x="1935145" y="3120406"/>
            <a:ext cx="5715000" cy="5715000"/>
          </a:xfrm>
          <a:prstGeom prst="rect">
            <a:avLst/>
          </a:prstGeom>
          <a:solidFill>
            <a:srgbClr val="353535">
              <a:alpha val="11372"/>
            </a:srgbClr>
          </a:solidFill>
          <a:ln>
            <a:noFill/>
          </a:ln>
        </p:spPr>
      </p:sp>
      <p:sp>
        <p:nvSpPr>
          <p:cNvPr id="95" name="Google Shape;95;p45"/>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96" name="Google Shape;96;p45"/>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97" name="Google Shape;97;p45"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4060959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3">
  <p:cSld name="13">
    <p:spTree>
      <p:nvGrpSpPr>
        <p:cNvPr id="1" name="Shape 103"/>
        <p:cNvGrpSpPr/>
        <p:nvPr/>
      </p:nvGrpSpPr>
      <p:grpSpPr>
        <a:xfrm>
          <a:off x="0" y="0"/>
          <a:ext cx="0" cy="0"/>
          <a:chOff x="0" y="0"/>
          <a:chExt cx="0" cy="0"/>
        </a:xfrm>
      </p:grpSpPr>
      <p:sp>
        <p:nvSpPr>
          <p:cNvPr id="104" name="Google Shape;104;p47"/>
          <p:cNvSpPr>
            <a:spLocks noGrp="1"/>
          </p:cNvSpPr>
          <p:nvPr>
            <p:ph type="pic" idx="2"/>
          </p:nvPr>
        </p:nvSpPr>
        <p:spPr>
          <a:xfrm flipH="1">
            <a:off x="-1" y="0"/>
            <a:ext cx="14712019" cy="4511040"/>
          </a:xfrm>
          <a:prstGeom prst="rect">
            <a:avLst/>
          </a:prstGeom>
          <a:solidFill>
            <a:srgbClr val="353535">
              <a:alpha val="11372"/>
            </a:srgbClr>
          </a:solidFill>
          <a:ln>
            <a:noFill/>
          </a:ln>
        </p:spPr>
      </p:sp>
      <p:sp>
        <p:nvSpPr>
          <p:cNvPr id="105" name="Google Shape;105;p4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06" name="Google Shape;106;p4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07" name="Google Shape;107;p4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813716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4">
  <p:cSld name="14">
    <p:spTree>
      <p:nvGrpSpPr>
        <p:cNvPr id="1" name="Shape 108"/>
        <p:cNvGrpSpPr/>
        <p:nvPr/>
      </p:nvGrpSpPr>
      <p:grpSpPr>
        <a:xfrm>
          <a:off x="0" y="0"/>
          <a:ext cx="0" cy="0"/>
          <a:chOff x="0" y="0"/>
          <a:chExt cx="0" cy="0"/>
        </a:xfrm>
      </p:grpSpPr>
      <p:sp>
        <p:nvSpPr>
          <p:cNvPr id="109" name="Google Shape;109;p48"/>
          <p:cNvSpPr>
            <a:spLocks noGrp="1"/>
          </p:cNvSpPr>
          <p:nvPr>
            <p:ph type="pic" idx="2"/>
          </p:nvPr>
        </p:nvSpPr>
        <p:spPr>
          <a:xfrm>
            <a:off x="1553028" y="0"/>
            <a:ext cx="16734972" cy="5379495"/>
          </a:xfrm>
          <a:prstGeom prst="rect">
            <a:avLst/>
          </a:prstGeom>
          <a:solidFill>
            <a:srgbClr val="353535">
              <a:alpha val="11372"/>
            </a:srgbClr>
          </a:solidFill>
          <a:ln>
            <a:noFill/>
          </a:ln>
        </p:spPr>
      </p:sp>
      <p:sp>
        <p:nvSpPr>
          <p:cNvPr id="110" name="Google Shape;110;p48"/>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11" name="Google Shape;111;p48"/>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12" name="Google Shape;112;p48"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3932168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6">
  <p:cSld name="16">
    <p:spTree>
      <p:nvGrpSpPr>
        <p:cNvPr id="1" name="Shape 113"/>
        <p:cNvGrpSpPr/>
        <p:nvPr/>
      </p:nvGrpSpPr>
      <p:grpSpPr>
        <a:xfrm>
          <a:off x="0" y="0"/>
          <a:ext cx="0" cy="0"/>
          <a:chOff x="0" y="0"/>
          <a:chExt cx="0" cy="0"/>
        </a:xfrm>
      </p:grpSpPr>
      <p:sp>
        <p:nvSpPr>
          <p:cNvPr id="114" name="Google Shape;114;p49"/>
          <p:cNvSpPr>
            <a:spLocks noGrp="1"/>
          </p:cNvSpPr>
          <p:nvPr>
            <p:ph type="pic" idx="2"/>
          </p:nvPr>
        </p:nvSpPr>
        <p:spPr>
          <a:xfrm>
            <a:off x="0" y="0"/>
            <a:ext cx="6698918" cy="6698919"/>
          </a:xfrm>
          <a:prstGeom prst="rect">
            <a:avLst/>
          </a:prstGeom>
          <a:solidFill>
            <a:srgbClr val="353535">
              <a:alpha val="11372"/>
            </a:srgbClr>
          </a:solidFill>
          <a:ln>
            <a:noFill/>
          </a:ln>
        </p:spPr>
      </p:sp>
      <p:sp>
        <p:nvSpPr>
          <p:cNvPr id="115" name="Google Shape;115;p49"/>
          <p:cNvSpPr>
            <a:spLocks noGrp="1"/>
          </p:cNvSpPr>
          <p:nvPr>
            <p:ph type="pic" idx="3"/>
          </p:nvPr>
        </p:nvSpPr>
        <p:spPr>
          <a:xfrm>
            <a:off x="4279192" y="4287009"/>
            <a:ext cx="4798110" cy="4798111"/>
          </a:xfrm>
          <a:prstGeom prst="rect">
            <a:avLst/>
          </a:prstGeom>
          <a:solidFill>
            <a:srgbClr val="353535">
              <a:alpha val="11372"/>
            </a:srgbClr>
          </a:solidFill>
          <a:ln>
            <a:noFill/>
          </a:ln>
        </p:spPr>
      </p:sp>
      <p:sp>
        <p:nvSpPr>
          <p:cNvPr id="116" name="Google Shape;116;p49"/>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17" name="Google Shape;117;p49"/>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18" name="Google Shape;118;p49"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359089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7">
  <p:cSld name="17">
    <p:spTree>
      <p:nvGrpSpPr>
        <p:cNvPr id="1" name="Shape 119"/>
        <p:cNvGrpSpPr/>
        <p:nvPr/>
      </p:nvGrpSpPr>
      <p:grpSpPr>
        <a:xfrm>
          <a:off x="0" y="0"/>
          <a:ext cx="0" cy="0"/>
          <a:chOff x="0" y="0"/>
          <a:chExt cx="0" cy="0"/>
        </a:xfrm>
      </p:grpSpPr>
      <p:sp>
        <p:nvSpPr>
          <p:cNvPr id="120" name="Google Shape;120;p50"/>
          <p:cNvSpPr>
            <a:spLocks noGrp="1"/>
          </p:cNvSpPr>
          <p:nvPr>
            <p:ph type="pic" idx="2"/>
          </p:nvPr>
        </p:nvSpPr>
        <p:spPr>
          <a:xfrm>
            <a:off x="6907700" y="3429529"/>
            <a:ext cx="3466042" cy="3429529"/>
          </a:xfrm>
          <a:prstGeom prst="rect">
            <a:avLst/>
          </a:prstGeom>
          <a:solidFill>
            <a:srgbClr val="353535">
              <a:alpha val="11372"/>
            </a:srgbClr>
          </a:solidFill>
          <a:ln>
            <a:noFill/>
          </a:ln>
        </p:spPr>
      </p:sp>
      <p:sp>
        <p:nvSpPr>
          <p:cNvPr id="121" name="Google Shape;121;p50"/>
          <p:cNvSpPr>
            <a:spLocks noGrp="1"/>
          </p:cNvSpPr>
          <p:nvPr>
            <p:ph type="pic" idx="3"/>
          </p:nvPr>
        </p:nvSpPr>
        <p:spPr>
          <a:xfrm>
            <a:off x="-24384" y="0"/>
            <a:ext cx="3466042" cy="3429529"/>
          </a:xfrm>
          <a:prstGeom prst="rect">
            <a:avLst/>
          </a:prstGeom>
          <a:solidFill>
            <a:srgbClr val="353535">
              <a:alpha val="11372"/>
            </a:srgbClr>
          </a:solidFill>
          <a:ln>
            <a:noFill/>
          </a:ln>
        </p:spPr>
      </p:sp>
      <p:sp>
        <p:nvSpPr>
          <p:cNvPr id="122" name="Google Shape;122;p50"/>
          <p:cNvSpPr>
            <a:spLocks noGrp="1"/>
          </p:cNvSpPr>
          <p:nvPr>
            <p:ph type="pic" idx="4"/>
          </p:nvPr>
        </p:nvSpPr>
        <p:spPr>
          <a:xfrm>
            <a:off x="3441658" y="3429529"/>
            <a:ext cx="3466042" cy="3429529"/>
          </a:xfrm>
          <a:prstGeom prst="rect">
            <a:avLst/>
          </a:prstGeom>
          <a:solidFill>
            <a:srgbClr val="353535">
              <a:alpha val="11372"/>
            </a:srgbClr>
          </a:solidFill>
          <a:ln>
            <a:noFill/>
          </a:ln>
        </p:spPr>
      </p:sp>
      <p:sp>
        <p:nvSpPr>
          <p:cNvPr id="123" name="Google Shape;123;p50"/>
          <p:cNvSpPr>
            <a:spLocks noGrp="1"/>
          </p:cNvSpPr>
          <p:nvPr>
            <p:ph type="pic" idx="5"/>
          </p:nvPr>
        </p:nvSpPr>
        <p:spPr>
          <a:xfrm>
            <a:off x="-24384" y="3429529"/>
            <a:ext cx="3466042" cy="3429529"/>
          </a:xfrm>
          <a:prstGeom prst="rect">
            <a:avLst/>
          </a:prstGeom>
          <a:solidFill>
            <a:srgbClr val="353535">
              <a:alpha val="11372"/>
            </a:srgbClr>
          </a:solidFill>
          <a:ln>
            <a:noFill/>
          </a:ln>
        </p:spPr>
      </p:sp>
      <p:sp>
        <p:nvSpPr>
          <p:cNvPr id="124" name="Google Shape;124;p50"/>
          <p:cNvSpPr>
            <a:spLocks noGrp="1"/>
          </p:cNvSpPr>
          <p:nvPr>
            <p:ph type="pic" idx="6"/>
          </p:nvPr>
        </p:nvSpPr>
        <p:spPr>
          <a:xfrm>
            <a:off x="3441658" y="6859059"/>
            <a:ext cx="3466042" cy="3429529"/>
          </a:xfrm>
          <a:prstGeom prst="rect">
            <a:avLst/>
          </a:prstGeom>
          <a:solidFill>
            <a:srgbClr val="353535">
              <a:alpha val="11372"/>
            </a:srgbClr>
          </a:solidFill>
          <a:ln>
            <a:noFill/>
          </a:ln>
        </p:spPr>
      </p:sp>
      <p:sp>
        <p:nvSpPr>
          <p:cNvPr id="125" name="Google Shape;125;p50"/>
          <p:cNvSpPr>
            <a:spLocks noGrp="1"/>
          </p:cNvSpPr>
          <p:nvPr>
            <p:ph type="pic" idx="7"/>
          </p:nvPr>
        </p:nvSpPr>
        <p:spPr>
          <a:xfrm>
            <a:off x="-24384" y="6859059"/>
            <a:ext cx="3466042" cy="3429529"/>
          </a:xfrm>
          <a:prstGeom prst="rect">
            <a:avLst/>
          </a:prstGeom>
          <a:solidFill>
            <a:srgbClr val="353535">
              <a:alpha val="11372"/>
            </a:srgbClr>
          </a:solidFill>
          <a:ln>
            <a:noFill/>
          </a:ln>
        </p:spPr>
      </p:sp>
      <p:sp>
        <p:nvSpPr>
          <p:cNvPr id="126" name="Google Shape;126;p5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27" name="Google Shape;127;p5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28" name="Google Shape;128;p50"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4244946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8">
  <p:cSld name="18">
    <p:spTree>
      <p:nvGrpSpPr>
        <p:cNvPr id="1" name="Shape 129"/>
        <p:cNvGrpSpPr/>
        <p:nvPr/>
      </p:nvGrpSpPr>
      <p:grpSpPr>
        <a:xfrm>
          <a:off x="0" y="0"/>
          <a:ext cx="0" cy="0"/>
          <a:chOff x="0" y="0"/>
          <a:chExt cx="0" cy="0"/>
        </a:xfrm>
      </p:grpSpPr>
      <p:sp>
        <p:nvSpPr>
          <p:cNvPr id="130" name="Google Shape;130;p51"/>
          <p:cNvSpPr>
            <a:spLocks noGrp="1"/>
          </p:cNvSpPr>
          <p:nvPr>
            <p:ph type="pic" idx="2"/>
          </p:nvPr>
        </p:nvSpPr>
        <p:spPr>
          <a:xfrm>
            <a:off x="11359170" y="0"/>
            <a:ext cx="2271834" cy="2247901"/>
          </a:xfrm>
          <a:prstGeom prst="rect">
            <a:avLst/>
          </a:prstGeom>
          <a:solidFill>
            <a:srgbClr val="353535">
              <a:alpha val="11372"/>
            </a:srgbClr>
          </a:solidFill>
          <a:ln>
            <a:noFill/>
          </a:ln>
        </p:spPr>
      </p:sp>
      <p:sp>
        <p:nvSpPr>
          <p:cNvPr id="131" name="Google Shape;131;p51"/>
          <p:cNvSpPr>
            <a:spLocks noGrp="1"/>
          </p:cNvSpPr>
          <p:nvPr>
            <p:ph type="pic" idx="3"/>
          </p:nvPr>
        </p:nvSpPr>
        <p:spPr>
          <a:xfrm>
            <a:off x="9087336" y="0"/>
            <a:ext cx="2271834" cy="2247901"/>
          </a:xfrm>
          <a:prstGeom prst="rect">
            <a:avLst/>
          </a:prstGeom>
          <a:solidFill>
            <a:srgbClr val="353535">
              <a:alpha val="11372"/>
            </a:srgbClr>
          </a:solidFill>
          <a:ln>
            <a:noFill/>
          </a:ln>
        </p:spPr>
      </p:sp>
      <p:sp>
        <p:nvSpPr>
          <p:cNvPr id="132" name="Google Shape;132;p51"/>
          <p:cNvSpPr>
            <a:spLocks noGrp="1"/>
          </p:cNvSpPr>
          <p:nvPr>
            <p:ph type="pic" idx="4"/>
          </p:nvPr>
        </p:nvSpPr>
        <p:spPr>
          <a:xfrm>
            <a:off x="6815502" y="0"/>
            <a:ext cx="2271834" cy="2247901"/>
          </a:xfrm>
          <a:prstGeom prst="rect">
            <a:avLst/>
          </a:prstGeom>
          <a:solidFill>
            <a:srgbClr val="353535">
              <a:alpha val="11372"/>
            </a:srgbClr>
          </a:solidFill>
          <a:ln>
            <a:noFill/>
          </a:ln>
        </p:spPr>
      </p:sp>
      <p:sp>
        <p:nvSpPr>
          <p:cNvPr id="133" name="Google Shape;133;p51"/>
          <p:cNvSpPr>
            <a:spLocks noGrp="1"/>
          </p:cNvSpPr>
          <p:nvPr>
            <p:ph type="pic" idx="5"/>
          </p:nvPr>
        </p:nvSpPr>
        <p:spPr>
          <a:xfrm>
            <a:off x="4543668" y="0"/>
            <a:ext cx="2271834" cy="2247901"/>
          </a:xfrm>
          <a:prstGeom prst="rect">
            <a:avLst/>
          </a:prstGeom>
          <a:solidFill>
            <a:srgbClr val="353535">
              <a:alpha val="11372"/>
            </a:srgbClr>
          </a:solidFill>
          <a:ln>
            <a:noFill/>
          </a:ln>
        </p:spPr>
      </p:sp>
      <p:sp>
        <p:nvSpPr>
          <p:cNvPr id="134" name="Google Shape;134;p51"/>
          <p:cNvSpPr>
            <a:spLocks noGrp="1"/>
          </p:cNvSpPr>
          <p:nvPr>
            <p:ph type="pic" idx="6"/>
          </p:nvPr>
        </p:nvSpPr>
        <p:spPr>
          <a:xfrm>
            <a:off x="2271834" y="0"/>
            <a:ext cx="2271834" cy="2247901"/>
          </a:xfrm>
          <a:prstGeom prst="rect">
            <a:avLst/>
          </a:prstGeom>
          <a:solidFill>
            <a:srgbClr val="353535">
              <a:alpha val="11372"/>
            </a:srgbClr>
          </a:solidFill>
          <a:ln>
            <a:noFill/>
          </a:ln>
        </p:spPr>
      </p:sp>
      <p:sp>
        <p:nvSpPr>
          <p:cNvPr id="135" name="Google Shape;135;p51"/>
          <p:cNvSpPr>
            <a:spLocks noGrp="1"/>
          </p:cNvSpPr>
          <p:nvPr>
            <p:ph type="pic" idx="7"/>
          </p:nvPr>
        </p:nvSpPr>
        <p:spPr>
          <a:xfrm>
            <a:off x="0" y="0"/>
            <a:ext cx="2271834" cy="2247901"/>
          </a:xfrm>
          <a:prstGeom prst="rect">
            <a:avLst/>
          </a:prstGeom>
          <a:solidFill>
            <a:srgbClr val="353535">
              <a:alpha val="11372"/>
            </a:srgbClr>
          </a:solidFill>
          <a:ln>
            <a:noFill/>
          </a:ln>
        </p:spPr>
      </p:sp>
      <p:sp>
        <p:nvSpPr>
          <p:cNvPr id="136" name="Google Shape;136;p51"/>
          <p:cNvSpPr>
            <a:spLocks noGrp="1"/>
          </p:cNvSpPr>
          <p:nvPr>
            <p:ph type="pic" idx="8"/>
          </p:nvPr>
        </p:nvSpPr>
        <p:spPr>
          <a:xfrm>
            <a:off x="9087336" y="2247901"/>
            <a:ext cx="2271834" cy="2247901"/>
          </a:xfrm>
          <a:prstGeom prst="rect">
            <a:avLst/>
          </a:prstGeom>
          <a:solidFill>
            <a:srgbClr val="353535">
              <a:alpha val="11372"/>
            </a:srgbClr>
          </a:solidFill>
          <a:ln>
            <a:noFill/>
          </a:ln>
        </p:spPr>
      </p:sp>
      <p:sp>
        <p:nvSpPr>
          <p:cNvPr id="137" name="Google Shape;137;p51"/>
          <p:cNvSpPr>
            <a:spLocks noGrp="1"/>
          </p:cNvSpPr>
          <p:nvPr>
            <p:ph type="pic" idx="9"/>
          </p:nvPr>
        </p:nvSpPr>
        <p:spPr>
          <a:xfrm>
            <a:off x="6815502" y="2247901"/>
            <a:ext cx="2271834" cy="2247901"/>
          </a:xfrm>
          <a:prstGeom prst="rect">
            <a:avLst/>
          </a:prstGeom>
          <a:solidFill>
            <a:srgbClr val="353535">
              <a:alpha val="11372"/>
            </a:srgbClr>
          </a:solidFill>
          <a:ln>
            <a:noFill/>
          </a:ln>
        </p:spPr>
      </p:sp>
      <p:sp>
        <p:nvSpPr>
          <p:cNvPr id="138" name="Google Shape;138;p51"/>
          <p:cNvSpPr>
            <a:spLocks noGrp="1"/>
          </p:cNvSpPr>
          <p:nvPr>
            <p:ph type="pic" idx="13"/>
          </p:nvPr>
        </p:nvSpPr>
        <p:spPr>
          <a:xfrm>
            <a:off x="4543668" y="2247901"/>
            <a:ext cx="2271834" cy="2247901"/>
          </a:xfrm>
          <a:prstGeom prst="rect">
            <a:avLst/>
          </a:prstGeom>
          <a:solidFill>
            <a:srgbClr val="353535">
              <a:alpha val="11372"/>
            </a:srgbClr>
          </a:solidFill>
          <a:ln>
            <a:noFill/>
          </a:ln>
        </p:spPr>
      </p:sp>
      <p:sp>
        <p:nvSpPr>
          <p:cNvPr id="139" name="Google Shape;139;p51"/>
          <p:cNvSpPr>
            <a:spLocks noGrp="1"/>
          </p:cNvSpPr>
          <p:nvPr>
            <p:ph type="pic" idx="14"/>
          </p:nvPr>
        </p:nvSpPr>
        <p:spPr>
          <a:xfrm>
            <a:off x="2271834" y="2247901"/>
            <a:ext cx="2271834" cy="2247901"/>
          </a:xfrm>
          <a:prstGeom prst="rect">
            <a:avLst/>
          </a:prstGeom>
          <a:solidFill>
            <a:srgbClr val="353535">
              <a:alpha val="11372"/>
            </a:srgbClr>
          </a:solidFill>
          <a:ln>
            <a:noFill/>
          </a:ln>
        </p:spPr>
      </p:sp>
      <p:sp>
        <p:nvSpPr>
          <p:cNvPr id="140" name="Google Shape;140;p51"/>
          <p:cNvSpPr>
            <a:spLocks noGrp="1"/>
          </p:cNvSpPr>
          <p:nvPr>
            <p:ph type="pic" idx="15"/>
          </p:nvPr>
        </p:nvSpPr>
        <p:spPr>
          <a:xfrm>
            <a:off x="0" y="2247901"/>
            <a:ext cx="2271834" cy="2247901"/>
          </a:xfrm>
          <a:prstGeom prst="rect">
            <a:avLst/>
          </a:prstGeom>
          <a:solidFill>
            <a:srgbClr val="353535">
              <a:alpha val="11372"/>
            </a:srgbClr>
          </a:solidFill>
          <a:ln>
            <a:noFill/>
          </a:ln>
        </p:spPr>
      </p:sp>
      <p:sp>
        <p:nvSpPr>
          <p:cNvPr id="141" name="Google Shape;141;p51"/>
          <p:cNvSpPr>
            <a:spLocks noGrp="1"/>
          </p:cNvSpPr>
          <p:nvPr>
            <p:ph type="pic" idx="16"/>
          </p:nvPr>
        </p:nvSpPr>
        <p:spPr>
          <a:xfrm>
            <a:off x="4543668" y="4495802"/>
            <a:ext cx="2271834" cy="2247901"/>
          </a:xfrm>
          <a:prstGeom prst="rect">
            <a:avLst/>
          </a:prstGeom>
          <a:solidFill>
            <a:srgbClr val="353535">
              <a:alpha val="11372"/>
            </a:srgbClr>
          </a:solidFill>
          <a:ln>
            <a:noFill/>
          </a:ln>
        </p:spPr>
      </p:sp>
      <p:sp>
        <p:nvSpPr>
          <p:cNvPr id="142" name="Google Shape;142;p51"/>
          <p:cNvSpPr>
            <a:spLocks noGrp="1"/>
          </p:cNvSpPr>
          <p:nvPr>
            <p:ph type="pic" idx="17"/>
          </p:nvPr>
        </p:nvSpPr>
        <p:spPr>
          <a:xfrm>
            <a:off x="2271834" y="4495802"/>
            <a:ext cx="2271834" cy="2247901"/>
          </a:xfrm>
          <a:prstGeom prst="rect">
            <a:avLst/>
          </a:prstGeom>
          <a:solidFill>
            <a:srgbClr val="353535">
              <a:alpha val="11372"/>
            </a:srgbClr>
          </a:solidFill>
          <a:ln>
            <a:noFill/>
          </a:ln>
        </p:spPr>
      </p:sp>
      <p:sp>
        <p:nvSpPr>
          <p:cNvPr id="143" name="Google Shape;143;p51"/>
          <p:cNvSpPr>
            <a:spLocks noGrp="1"/>
          </p:cNvSpPr>
          <p:nvPr>
            <p:ph type="pic" idx="18"/>
          </p:nvPr>
        </p:nvSpPr>
        <p:spPr>
          <a:xfrm>
            <a:off x="0" y="4495802"/>
            <a:ext cx="2271834" cy="2247901"/>
          </a:xfrm>
          <a:prstGeom prst="rect">
            <a:avLst/>
          </a:prstGeom>
          <a:solidFill>
            <a:srgbClr val="353535">
              <a:alpha val="11372"/>
            </a:srgbClr>
          </a:solidFill>
          <a:ln>
            <a:noFill/>
          </a:ln>
        </p:spPr>
      </p:sp>
      <p:sp>
        <p:nvSpPr>
          <p:cNvPr id="144" name="Google Shape;144;p51"/>
          <p:cNvSpPr>
            <a:spLocks noGrp="1"/>
          </p:cNvSpPr>
          <p:nvPr>
            <p:ph type="pic" idx="19"/>
          </p:nvPr>
        </p:nvSpPr>
        <p:spPr>
          <a:xfrm>
            <a:off x="0" y="6743703"/>
            <a:ext cx="2271834" cy="2247901"/>
          </a:xfrm>
          <a:prstGeom prst="rect">
            <a:avLst/>
          </a:prstGeom>
          <a:solidFill>
            <a:srgbClr val="353535">
              <a:alpha val="11372"/>
            </a:srgbClr>
          </a:solidFill>
          <a:ln>
            <a:noFill/>
          </a:ln>
        </p:spPr>
      </p:sp>
      <p:sp>
        <p:nvSpPr>
          <p:cNvPr id="145" name="Google Shape;145;p51"/>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46" name="Google Shape;146;p51"/>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47" name="Google Shape;147;p51"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2011142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9">
  <p:cSld name="19">
    <p:spTree>
      <p:nvGrpSpPr>
        <p:cNvPr id="1" name="Shape 148"/>
        <p:cNvGrpSpPr/>
        <p:nvPr/>
      </p:nvGrpSpPr>
      <p:grpSpPr>
        <a:xfrm>
          <a:off x="0" y="0"/>
          <a:ext cx="0" cy="0"/>
          <a:chOff x="0" y="0"/>
          <a:chExt cx="0" cy="0"/>
        </a:xfrm>
      </p:grpSpPr>
      <p:sp>
        <p:nvSpPr>
          <p:cNvPr id="149" name="Google Shape;149;p52"/>
          <p:cNvSpPr>
            <a:spLocks noGrp="1"/>
          </p:cNvSpPr>
          <p:nvPr>
            <p:ph type="pic" idx="2"/>
          </p:nvPr>
        </p:nvSpPr>
        <p:spPr>
          <a:xfrm>
            <a:off x="2076448" y="0"/>
            <a:ext cx="3975907" cy="10288588"/>
          </a:xfrm>
          <a:prstGeom prst="rect">
            <a:avLst/>
          </a:prstGeom>
          <a:solidFill>
            <a:srgbClr val="353535">
              <a:alpha val="11372"/>
            </a:srgbClr>
          </a:solidFill>
          <a:ln>
            <a:noFill/>
          </a:ln>
        </p:spPr>
      </p:sp>
      <p:sp>
        <p:nvSpPr>
          <p:cNvPr id="150" name="Google Shape;150;p52"/>
          <p:cNvSpPr>
            <a:spLocks noGrp="1"/>
          </p:cNvSpPr>
          <p:nvPr>
            <p:ph type="pic" idx="3"/>
          </p:nvPr>
        </p:nvSpPr>
        <p:spPr>
          <a:xfrm>
            <a:off x="6052354" y="0"/>
            <a:ext cx="3975907" cy="10288588"/>
          </a:xfrm>
          <a:prstGeom prst="rect">
            <a:avLst/>
          </a:prstGeom>
          <a:solidFill>
            <a:srgbClr val="353535">
              <a:alpha val="11372"/>
            </a:srgbClr>
          </a:solidFill>
          <a:ln>
            <a:noFill/>
          </a:ln>
        </p:spPr>
      </p:sp>
      <p:sp>
        <p:nvSpPr>
          <p:cNvPr id="151" name="Google Shape;151;p52"/>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52" name="Google Shape;152;p52"/>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53" name="Google Shape;153;p52"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8849000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0">
  <p:cSld name="20">
    <p:spTree>
      <p:nvGrpSpPr>
        <p:cNvPr id="1" name="Shape 154"/>
        <p:cNvGrpSpPr/>
        <p:nvPr/>
      </p:nvGrpSpPr>
      <p:grpSpPr>
        <a:xfrm>
          <a:off x="0" y="0"/>
          <a:ext cx="0" cy="0"/>
          <a:chOff x="0" y="0"/>
          <a:chExt cx="0" cy="0"/>
        </a:xfrm>
      </p:grpSpPr>
      <p:sp>
        <p:nvSpPr>
          <p:cNvPr id="155" name="Google Shape;155;p53"/>
          <p:cNvSpPr>
            <a:spLocks noGrp="1"/>
          </p:cNvSpPr>
          <p:nvPr>
            <p:ph type="pic" idx="2"/>
          </p:nvPr>
        </p:nvSpPr>
        <p:spPr>
          <a:xfrm>
            <a:off x="2457449" y="0"/>
            <a:ext cx="5485374" cy="10288588"/>
          </a:xfrm>
          <a:prstGeom prst="rect">
            <a:avLst/>
          </a:prstGeom>
          <a:solidFill>
            <a:srgbClr val="353535">
              <a:alpha val="11372"/>
            </a:srgbClr>
          </a:solidFill>
          <a:ln>
            <a:noFill/>
          </a:ln>
        </p:spPr>
      </p:sp>
      <p:sp>
        <p:nvSpPr>
          <p:cNvPr id="156" name="Google Shape;156;p53"/>
          <p:cNvSpPr>
            <a:spLocks noGrp="1"/>
          </p:cNvSpPr>
          <p:nvPr>
            <p:ph type="pic" idx="3"/>
          </p:nvPr>
        </p:nvSpPr>
        <p:spPr>
          <a:xfrm>
            <a:off x="0" y="0"/>
            <a:ext cx="2457448" cy="10288588"/>
          </a:xfrm>
          <a:prstGeom prst="rect">
            <a:avLst/>
          </a:prstGeom>
          <a:solidFill>
            <a:srgbClr val="353535">
              <a:alpha val="11372"/>
            </a:srgbClr>
          </a:solidFill>
          <a:ln>
            <a:noFill/>
          </a:ln>
        </p:spPr>
      </p:sp>
      <p:sp>
        <p:nvSpPr>
          <p:cNvPr id="157" name="Google Shape;157;p53"/>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58" name="Google Shape;158;p53"/>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59" name="Google Shape;159;p53"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3114727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4">
  <p:cSld name="24">
    <p:spTree>
      <p:nvGrpSpPr>
        <p:cNvPr id="1" name="Shape 160"/>
        <p:cNvGrpSpPr/>
        <p:nvPr/>
      </p:nvGrpSpPr>
      <p:grpSpPr>
        <a:xfrm>
          <a:off x="0" y="0"/>
          <a:ext cx="0" cy="0"/>
          <a:chOff x="0" y="0"/>
          <a:chExt cx="0" cy="0"/>
        </a:xfrm>
      </p:grpSpPr>
      <p:sp>
        <p:nvSpPr>
          <p:cNvPr id="161" name="Google Shape;161;p55"/>
          <p:cNvSpPr>
            <a:spLocks noGrp="1"/>
          </p:cNvSpPr>
          <p:nvPr>
            <p:ph type="pic" idx="2"/>
          </p:nvPr>
        </p:nvSpPr>
        <p:spPr>
          <a:xfrm>
            <a:off x="0" y="0"/>
            <a:ext cx="14831526" cy="10288588"/>
          </a:xfrm>
          <a:prstGeom prst="rect">
            <a:avLst/>
          </a:prstGeom>
          <a:solidFill>
            <a:srgbClr val="353535">
              <a:alpha val="11372"/>
            </a:srgbClr>
          </a:solidFill>
          <a:ln>
            <a:noFill/>
          </a:ln>
        </p:spPr>
      </p:sp>
      <p:sp>
        <p:nvSpPr>
          <p:cNvPr id="162" name="Google Shape;162;p55"/>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63" name="Google Shape;163;p55"/>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64" name="Google Shape;164;p55"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2708778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5">
  <p:cSld name="25">
    <p:spTree>
      <p:nvGrpSpPr>
        <p:cNvPr id="1" name="Shape 165"/>
        <p:cNvGrpSpPr/>
        <p:nvPr/>
      </p:nvGrpSpPr>
      <p:grpSpPr>
        <a:xfrm>
          <a:off x="0" y="0"/>
          <a:ext cx="0" cy="0"/>
          <a:chOff x="0" y="0"/>
          <a:chExt cx="0" cy="0"/>
        </a:xfrm>
      </p:grpSpPr>
      <p:sp>
        <p:nvSpPr>
          <p:cNvPr id="166" name="Google Shape;166;p56"/>
          <p:cNvSpPr>
            <a:spLocks noGrp="1"/>
          </p:cNvSpPr>
          <p:nvPr>
            <p:ph type="pic" idx="2"/>
          </p:nvPr>
        </p:nvSpPr>
        <p:spPr>
          <a:xfrm>
            <a:off x="-1" y="0"/>
            <a:ext cx="11799269" cy="10288588"/>
          </a:xfrm>
          <a:prstGeom prst="rect">
            <a:avLst/>
          </a:prstGeom>
          <a:solidFill>
            <a:srgbClr val="353535">
              <a:alpha val="11372"/>
            </a:srgbClr>
          </a:solidFill>
          <a:ln>
            <a:noFill/>
          </a:ln>
        </p:spPr>
      </p:sp>
      <p:sp>
        <p:nvSpPr>
          <p:cNvPr id="167" name="Google Shape;167;p56"/>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68" name="Google Shape;168;p56"/>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69" name="Google Shape;169;p56"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3020973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8">
  <p:cSld name="28">
    <p:spTree>
      <p:nvGrpSpPr>
        <p:cNvPr id="1" name="Shape 170"/>
        <p:cNvGrpSpPr/>
        <p:nvPr/>
      </p:nvGrpSpPr>
      <p:grpSpPr>
        <a:xfrm>
          <a:off x="0" y="0"/>
          <a:ext cx="0" cy="0"/>
          <a:chOff x="0" y="0"/>
          <a:chExt cx="0" cy="0"/>
        </a:xfrm>
      </p:grpSpPr>
      <p:sp>
        <p:nvSpPr>
          <p:cNvPr id="171" name="Google Shape;171;p57"/>
          <p:cNvSpPr>
            <a:spLocks noGrp="1"/>
          </p:cNvSpPr>
          <p:nvPr>
            <p:ph type="pic" idx="2"/>
          </p:nvPr>
        </p:nvSpPr>
        <p:spPr>
          <a:xfrm>
            <a:off x="8655168" y="3482292"/>
            <a:ext cx="5777441" cy="5788744"/>
          </a:xfrm>
          <a:prstGeom prst="rect">
            <a:avLst/>
          </a:prstGeom>
          <a:solidFill>
            <a:srgbClr val="353535">
              <a:alpha val="11372"/>
            </a:srgbClr>
          </a:solidFill>
          <a:ln>
            <a:noFill/>
          </a:ln>
        </p:spPr>
      </p:sp>
      <p:sp>
        <p:nvSpPr>
          <p:cNvPr id="172" name="Google Shape;172;p57"/>
          <p:cNvSpPr>
            <a:spLocks noGrp="1"/>
          </p:cNvSpPr>
          <p:nvPr>
            <p:ph type="pic" idx="3"/>
          </p:nvPr>
        </p:nvSpPr>
        <p:spPr>
          <a:xfrm>
            <a:off x="11334720" y="0"/>
            <a:ext cx="6953280" cy="10288588"/>
          </a:xfrm>
          <a:prstGeom prst="rect">
            <a:avLst/>
          </a:prstGeom>
          <a:solidFill>
            <a:srgbClr val="353535">
              <a:alpha val="11372"/>
            </a:srgbClr>
          </a:solidFill>
          <a:ln>
            <a:noFill/>
          </a:ln>
        </p:spPr>
      </p:sp>
      <p:sp>
        <p:nvSpPr>
          <p:cNvPr id="173" name="Google Shape;173;p5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74" name="Google Shape;174;p5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75" name="Google Shape;175;p5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39788334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9">
  <p:cSld name="29">
    <p:spTree>
      <p:nvGrpSpPr>
        <p:cNvPr id="1" name="Shape 176"/>
        <p:cNvGrpSpPr/>
        <p:nvPr/>
      </p:nvGrpSpPr>
      <p:grpSpPr>
        <a:xfrm>
          <a:off x="0" y="0"/>
          <a:ext cx="0" cy="0"/>
          <a:chOff x="0" y="0"/>
          <a:chExt cx="0" cy="0"/>
        </a:xfrm>
      </p:grpSpPr>
      <p:sp>
        <p:nvSpPr>
          <p:cNvPr id="177" name="Google Shape;177;p58"/>
          <p:cNvSpPr>
            <a:spLocks noGrp="1"/>
          </p:cNvSpPr>
          <p:nvPr>
            <p:ph type="pic" idx="2"/>
          </p:nvPr>
        </p:nvSpPr>
        <p:spPr>
          <a:xfrm>
            <a:off x="11334720" y="0"/>
            <a:ext cx="6953280" cy="10288588"/>
          </a:xfrm>
          <a:prstGeom prst="rect">
            <a:avLst/>
          </a:prstGeom>
          <a:solidFill>
            <a:srgbClr val="353535">
              <a:alpha val="11372"/>
            </a:srgbClr>
          </a:solidFill>
          <a:ln>
            <a:noFill/>
          </a:ln>
        </p:spPr>
      </p:sp>
      <p:sp>
        <p:nvSpPr>
          <p:cNvPr id="178" name="Google Shape;178;p58"/>
          <p:cNvSpPr>
            <a:spLocks noGrp="1"/>
          </p:cNvSpPr>
          <p:nvPr>
            <p:ph type="pic" idx="3"/>
          </p:nvPr>
        </p:nvSpPr>
        <p:spPr>
          <a:xfrm>
            <a:off x="8937817" y="3459679"/>
            <a:ext cx="5212135" cy="5845278"/>
          </a:xfrm>
          <a:prstGeom prst="rect">
            <a:avLst/>
          </a:prstGeom>
          <a:solidFill>
            <a:srgbClr val="353535">
              <a:alpha val="11372"/>
            </a:srgbClr>
          </a:solidFill>
          <a:ln>
            <a:noFill/>
          </a:ln>
        </p:spPr>
      </p:sp>
      <p:sp>
        <p:nvSpPr>
          <p:cNvPr id="179" name="Google Shape;179;p58"/>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80" name="Google Shape;180;p58"/>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81" name="Google Shape;181;p58"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26846088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0">
  <p:cSld name="30">
    <p:spTree>
      <p:nvGrpSpPr>
        <p:cNvPr id="1" name="Shape 182"/>
        <p:cNvGrpSpPr/>
        <p:nvPr/>
      </p:nvGrpSpPr>
      <p:grpSpPr>
        <a:xfrm>
          <a:off x="0" y="0"/>
          <a:ext cx="0" cy="0"/>
          <a:chOff x="0" y="0"/>
          <a:chExt cx="0" cy="0"/>
        </a:xfrm>
      </p:grpSpPr>
      <p:sp>
        <p:nvSpPr>
          <p:cNvPr id="183" name="Google Shape;183;p59"/>
          <p:cNvSpPr>
            <a:spLocks noGrp="1"/>
          </p:cNvSpPr>
          <p:nvPr>
            <p:ph type="pic" idx="2"/>
          </p:nvPr>
        </p:nvSpPr>
        <p:spPr>
          <a:xfrm>
            <a:off x="0" y="0"/>
            <a:ext cx="13279983" cy="10288588"/>
          </a:xfrm>
          <a:prstGeom prst="rect">
            <a:avLst/>
          </a:prstGeom>
          <a:solidFill>
            <a:srgbClr val="353535">
              <a:alpha val="11372"/>
            </a:srgbClr>
          </a:solidFill>
          <a:ln>
            <a:noFill/>
          </a:ln>
        </p:spPr>
      </p:sp>
      <p:sp>
        <p:nvSpPr>
          <p:cNvPr id="184" name="Google Shape;184;p59"/>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85" name="Google Shape;185;p59"/>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86" name="Google Shape;186;p59"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58687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1">
  <p:cSld name="31">
    <p:spTree>
      <p:nvGrpSpPr>
        <p:cNvPr id="1" name="Shape 187"/>
        <p:cNvGrpSpPr/>
        <p:nvPr/>
      </p:nvGrpSpPr>
      <p:grpSpPr>
        <a:xfrm>
          <a:off x="0" y="0"/>
          <a:ext cx="0" cy="0"/>
          <a:chOff x="0" y="0"/>
          <a:chExt cx="0" cy="0"/>
        </a:xfrm>
      </p:grpSpPr>
      <p:sp>
        <p:nvSpPr>
          <p:cNvPr id="188" name="Google Shape;188;p60"/>
          <p:cNvSpPr>
            <a:spLocks noGrp="1"/>
          </p:cNvSpPr>
          <p:nvPr>
            <p:ph type="pic" idx="2"/>
          </p:nvPr>
        </p:nvSpPr>
        <p:spPr>
          <a:xfrm>
            <a:off x="5008008" y="0"/>
            <a:ext cx="13279991" cy="10288588"/>
          </a:xfrm>
          <a:prstGeom prst="rect">
            <a:avLst/>
          </a:prstGeom>
          <a:solidFill>
            <a:srgbClr val="353535">
              <a:alpha val="11372"/>
            </a:srgbClr>
          </a:solidFill>
          <a:ln>
            <a:noFill/>
          </a:ln>
        </p:spPr>
      </p:sp>
      <p:sp>
        <p:nvSpPr>
          <p:cNvPr id="189" name="Google Shape;189;p6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90" name="Google Shape;190;p6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91" name="Google Shape;191;p60"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29852697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2">
  <p:cSld name="32">
    <p:spTree>
      <p:nvGrpSpPr>
        <p:cNvPr id="1" name="Shape 192"/>
        <p:cNvGrpSpPr/>
        <p:nvPr/>
      </p:nvGrpSpPr>
      <p:grpSpPr>
        <a:xfrm>
          <a:off x="0" y="0"/>
          <a:ext cx="0" cy="0"/>
          <a:chOff x="0" y="0"/>
          <a:chExt cx="0" cy="0"/>
        </a:xfrm>
      </p:grpSpPr>
      <p:sp>
        <p:nvSpPr>
          <p:cNvPr id="193" name="Google Shape;193;p61"/>
          <p:cNvSpPr>
            <a:spLocks noGrp="1"/>
          </p:cNvSpPr>
          <p:nvPr>
            <p:ph type="pic" idx="2"/>
          </p:nvPr>
        </p:nvSpPr>
        <p:spPr>
          <a:xfrm>
            <a:off x="-17244" y="0"/>
            <a:ext cx="16075035" cy="10288588"/>
          </a:xfrm>
          <a:prstGeom prst="rect">
            <a:avLst/>
          </a:prstGeom>
          <a:solidFill>
            <a:srgbClr val="353535">
              <a:alpha val="11372"/>
            </a:srgbClr>
          </a:solidFill>
          <a:ln>
            <a:noFill/>
          </a:ln>
        </p:spPr>
      </p:sp>
      <p:sp>
        <p:nvSpPr>
          <p:cNvPr id="194" name="Google Shape;194;p61"/>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95" name="Google Shape;195;p61"/>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96" name="Google Shape;196;p61"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36436075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3">
  <p:cSld name="33">
    <p:spTree>
      <p:nvGrpSpPr>
        <p:cNvPr id="1" name="Shape 197"/>
        <p:cNvGrpSpPr/>
        <p:nvPr/>
      </p:nvGrpSpPr>
      <p:grpSpPr>
        <a:xfrm>
          <a:off x="0" y="0"/>
          <a:ext cx="0" cy="0"/>
          <a:chOff x="0" y="0"/>
          <a:chExt cx="0" cy="0"/>
        </a:xfrm>
      </p:grpSpPr>
      <p:sp>
        <p:nvSpPr>
          <p:cNvPr id="198" name="Google Shape;198;p62"/>
          <p:cNvSpPr>
            <a:spLocks noGrp="1"/>
          </p:cNvSpPr>
          <p:nvPr>
            <p:ph type="pic" idx="2"/>
          </p:nvPr>
        </p:nvSpPr>
        <p:spPr>
          <a:xfrm>
            <a:off x="4797506" y="0"/>
            <a:ext cx="16075035" cy="10288588"/>
          </a:xfrm>
          <a:prstGeom prst="rect">
            <a:avLst/>
          </a:prstGeom>
          <a:solidFill>
            <a:srgbClr val="353535">
              <a:alpha val="11372"/>
            </a:srgbClr>
          </a:solidFill>
          <a:ln>
            <a:noFill/>
          </a:ln>
        </p:spPr>
      </p:sp>
      <p:sp>
        <p:nvSpPr>
          <p:cNvPr id="199" name="Google Shape;199;p62"/>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200" name="Google Shape;200;p62"/>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01" name="Google Shape;201;p62"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36675339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5">
  <p:cSld name="35">
    <p:spTree>
      <p:nvGrpSpPr>
        <p:cNvPr id="1" name="Shape 202"/>
        <p:cNvGrpSpPr/>
        <p:nvPr/>
      </p:nvGrpSpPr>
      <p:grpSpPr>
        <a:xfrm>
          <a:off x="0" y="0"/>
          <a:ext cx="0" cy="0"/>
          <a:chOff x="0" y="0"/>
          <a:chExt cx="0" cy="0"/>
        </a:xfrm>
      </p:grpSpPr>
      <p:sp>
        <p:nvSpPr>
          <p:cNvPr id="203" name="Google Shape;203;p63"/>
          <p:cNvSpPr>
            <a:spLocks noGrp="1"/>
          </p:cNvSpPr>
          <p:nvPr>
            <p:ph type="pic" idx="2"/>
          </p:nvPr>
        </p:nvSpPr>
        <p:spPr>
          <a:xfrm>
            <a:off x="1237024" y="1307392"/>
            <a:ext cx="7696540" cy="7673803"/>
          </a:xfrm>
          <a:prstGeom prst="rect">
            <a:avLst/>
          </a:prstGeom>
          <a:solidFill>
            <a:srgbClr val="353535">
              <a:alpha val="11372"/>
            </a:srgbClr>
          </a:solidFill>
          <a:ln>
            <a:noFill/>
          </a:ln>
        </p:spPr>
      </p:sp>
      <p:sp>
        <p:nvSpPr>
          <p:cNvPr id="204" name="Google Shape;204;p63"/>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205" name="Google Shape;205;p63"/>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06" name="Google Shape;206;p63"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37470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6">
  <p:cSld name="36">
    <p:spTree>
      <p:nvGrpSpPr>
        <p:cNvPr id="1" name="Shape 207"/>
        <p:cNvGrpSpPr/>
        <p:nvPr/>
      </p:nvGrpSpPr>
      <p:grpSpPr>
        <a:xfrm>
          <a:off x="0" y="0"/>
          <a:ext cx="0" cy="0"/>
          <a:chOff x="0" y="0"/>
          <a:chExt cx="0" cy="0"/>
        </a:xfrm>
      </p:grpSpPr>
      <p:sp>
        <p:nvSpPr>
          <p:cNvPr id="208" name="Google Shape;208;p64"/>
          <p:cNvSpPr>
            <a:spLocks noGrp="1"/>
          </p:cNvSpPr>
          <p:nvPr>
            <p:ph type="pic" idx="2"/>
          </p:nvPr>
        </p:nvSpPr>
        <p:spPr>
          <a:xfrm>
            <a:off x="9401366" y="1401961"/>
            <a:ext cx="7507277" cy="7518587"/>
          </a:xfrm>
          <a:prstGeom prst="rect">
            <a:avLst/>
          </a:prstGeom>
          <a:solidFill>
            <a:srgbClr val="353535">
              <a:alpha val="11372"/>
            </a:srgbClr>
          </a:solidFill>
          <a:ln>
            <a:noFill/>
          </a:ln>
        </p:spPr>
      </p:sp>
      <p:sp>
        <p:nvSpPr>
          <p:cNvPr id="209" name="Google Shape;209;p64"/>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210" name="Google Shape;210;p64"/>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11" name="Google Shape;211;p64"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17593992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8">
  <p:cSld name="38">
    <p:spTree>
      <p:nvGrpSpPr>
        <p:cNvPr id="1" name="Shape 212"/>
        <p:cNvGrpSpPr/>
        <p:nvPr/>
      </p:nvGrpSpPr>
      <p:grpSpPr>
        <a:xfrm>
          <a:off x="0" y="0"/>
          <a:ext cx="0" cy="0"/>
          <a:chOff x="0" y="0"/>
          <a:chExt cx="0" cy="0"/>
        </a:xfrm>
      </p:grpSpPr>
      <p:sp>
        <p:nvSpPr>
          <p:cNvPr id="213" name="Google Shape;213;p65"/>
          <p:cNvSpPr>
            <a:spLocks noGrp="1"/>
          </p:cNvSpPr>
          <p:nvPr>
            <p:ph type="pic" idx="2"/>
          </p:nvPr>
        </p:nvSpPr>
        <p:spPr>
          <a:xfrm>
            <a:off x="2188966" y="2589863"/>
            <a:ext cx="5107185" cy="5108862"/>
          </a:xfrm>
          <a:prstGeom prst="rect">
            <a:avLst/>
          </a:prstGeom>
          <a:solidFill>
            <a:srgbClr val="353535">
              <a:alpha val="11372"/>
            </a:srgbClr>
          </a:solidFill>
          <a:ln>
            <a:noFill/>
          </a:ln>
        </p:spPr>
      </p:sp>
      <p:sp>
        <p:nvSpPr>
          <p:cNvPr id="214" name="Google Shape;214;p65"/>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215" name="Google Shape;215;p65"/>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16" name="Google Shape;216;p65"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23502615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01">
  <p:cSld name="101">
    <p:spTree>
      <p:nvGrpSpPr>
        <p:cNvPr id="1" name="Shape 217"/>
        <p:cNvGrpSpPr/>
        <p:nvPr/>
      </p:nvGrpSpPr>
      <p:grpSpPr>
        <a:xfrm>
          <a:off x="0" y="0"/>
          <a:ext cx="0" cy="0"/>
          <a:chOff x="0" y="0"/>
          <a:chExt cx="0" cy="0"/>
        </a:xfrm>
      </p:grpSpPr>
      <p:sp>
        <p:nvSpPr>
          <p:cNvPr id="218" name="Google Shape;218;p66"/>
          <p:cNvSpPr>
            <a:spLocks noGrp="1"/>
          </p:cNvSpPr>
          <p:nvPr>
            <p:ph type="pic" idx="2"/>
          </p:nvPr>
        </p:nvSpPr>
        <p:spPr>
          <a:xfrm>
            <a:off x="0" y="0"/>
            <a:ext cx="5144294" cy="5144294"/>
          </a:xfrm>
          <a:prstGeom prst="rect">
            <a:avLst/>
          </a:prstGeom>
          <a:solidFill>
            <a:srgbClr val="353535">
              <a:alpha val="11372"/>
            </a:srgbClr>
          </a:solidFill>
          <a:ln>
            <a:noFill/>
          </a:ln>
        </p:spPr>
      </p:sp>
      <p:sp>
        <p:nvSpPr>
          <p:cNvPr id="219" name="Google Shape;219;p66"/>
          <p:cNvSpPr>
            <a:spLocks noGrp="1"/>
          </p:cNvSpPr>
          <p:nvPr>
            <p:ph type="pic" idx="3"/>
          </p:nvPr>
        </p:nvSpPr>
        <p:spPr>
          <a:xfrm>
            <a:off x="0" y="5144294"/>
            <a:ext cx="5144294" cy="5144294"/>
          </a:xfrm>
          <a:prstGeom prst="rect">
            <a:avLst/>
          </a:prstGeom>
          <a:solidFill>
            <a:srgbClr val="353535">
              <a:alpha val="11372"/>
            </a:srgbClr>
          </a:solidFill>
          <a:ln>
            <a:noFill/>
          </a:ln>
        </p:spPr>
      </p:sp>
      <p:sp>
        <p:nvSpPr>
          <p:cNvPr id="220" name="Google Shape;220;p66"/>
          <p:cNvSpPr>
            <a:spLocks noGrp="1"/>
          </p:cNvSpPr>
          <p:nvPr>
            <p:ph type="pic" idx="4"/>
          </p:nvPr>
        </p:nvSpPr>
        <p:spPr>
          <a:xfrm>
            <a:off x="5144294" y="0"/>
            <a:ext cx="5144294" cy="5144294"/>
          </a:xfrm>
          <a:prstGeom prst="rect">
            <a:avLst/>
          </a:prstGeom>
          <a:solidFill>
            <a:srgbClr val="353535">
              <a:alpha val="11372"/>
            </a:srgbClr>
          </a:solidFill>
          <a:ln>
            <a:noFill/>
          </a:ln>
        </p:spPr>
      </p:sp>
      <p:sp>
        <p:nvSpPr>
          <p:cNvPr id="221" name="Google Shape;221;p66"/>
          <p:cNvSpPr>
            <a:spLocks noGrp="1"/>
          </p:cNvSpPr>
          <p:nvPr>
            <p:ph type="pic" idx="5"/>
          </p:nvPr>
        </p:nvSpPr>
        <p:spPr>
          <a:xfrm>
            <a:off x="5144294" y="5144294"/>
            <a:ext cx="5144294" cy="5144294"/>
          </a:xfrm>
          <a:prstGeom prst="rect">
            <a:avLst/>
          </a:prstGeom>
          <a:solidFill>
            <a:srgbClr val="353535">
              <a:alpha val="11372"/>
            </a:srgbClr>
          </a:solidFill>
          <a:ln>
            <a:noFill/>
          </a:ln>
        </p:spPr>
      </p:sp>
      <p:sp>
        <p:nvSpPr>
          <p:cNvPr id="222" name="Google Shape;222;p66"/>
          <p:cNvSpPr>
            <a:spLocks noGrp="1"/>
          </p:cNvSpPr>
          <p:nvPr>
            <p:ph type="pic" idx="6"/>
          </p:nvPr>
        </p:nvSpPr>
        <p:spPr>
          <a:xfrm>
            <a:off x="10288588" y="0"/>
            <a:ext cx="7999412" cy="5144294"/>
          </a:xfrm>
          <a:prstGeom prst="rect">
            <a:avLst/>
          </a:prstGeom>
          <a:solidFill>
            <a:srgbClr val="353535">
              <a:alpha val="11372"/>
            </a:srgbClr>
          </a:solidFill>
          <a:ln>
            <a:noFill/>
          </a:ln>
        </p:spPr>
      </p:sp>
      <p:sp>
        <p:nvSpPr>
          <p:cNvPr id="223" name="Google Shape;223;p66"/>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224" name="Google Shape;224;p66"/>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6224586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_Textslide">
  <p:cSld name="1_Textslide">
    <p:spTree>
      <p:nvGrpSpPr>
        <p:cNvPr id="1" name="Shape 229"/>
        <p:cNvGrpSpPr/>
        <p:nvPr/>
      </p:nvGrpSpPr>
      <p:grpSpPr>
        <a:xfrm>
          <a:off x="0" y="0"/>
          <a:ext cx="0" cy="0"/>
          <a:chOff x="0" y="0"/>
          <a:chExt cx="0" cy="0"/>
        </a:xfrm>
      </p:grpSpPr>
      <p:sp>
        <p:nvSpPr>
          <p:cNvPr id="230" name="Google Shape;230;p68"/>
          <p:cNvSpPr/>
          <p:nvPr/>
        </p:nvSpPr>
        <p:spPr>
          <a:xfrm>
            <a:off x="360000" y="360056"/>
            <a:ext cx="17568000" cy="8583725"/>
          </a:xfrm>
          <a:prstGeom prst="rect">
            <a:avLst/>
          </a:prstGeom>
          <a:solidFill>
            <a:schemeClr val="lt2">
              <a:alpha val="4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Calibri"/>
              <a:ea typeface="Calibri"/>
              <a:cs typeface="Calibri"/>
              <a:sym typeface="Calibri"/>
            </a:endParaRPr>
          </a:p>
        </p:txBody>
      </p:sp>
      <p:sp>
        <p:nvSpPr>
          <p:cNvPr id="231" name="Google Shape;231;p68"/>
          <p:cNvSpPr txBox="1">
            <a:spLocks noGrp="1"/>
          </p:cNvSpPr>
          <p:nvPr>
            <p:ph type="title"/>
          </p:nvPr>
        </p:nvSpPr>
        <p:spPr>
          <a:xfrm>
            <a:off x="914400" y="664781"/>
            <a:ext cx="16459200" cy="171476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7200"/>
              <a:buFont typeface="Roboto"/>
              <a:buNone/>
              <a:defRPr sz="7200" b="1"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2" name="Google Shape;232;p68"/>
          <p:cNvSpPr txBox="1">
            <a:spLocks noGrp="1"/>
          </p:cNvSpPr>
          <p:nvPr>
            <p:ph type="subTitle" idx="1"/>
          </p:nvPr>
        </p:nvSpPr>
        <p:spPr>
          <a:xfrm>
            <a:off x="935389" y="2512662"/>
            <a:ext cx="16438211" cy="58861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500"/>
              </a:spcBef>
              <a:spcAft>
                <a:spcPts val="0"/>
              </a:spcAft>
              <a:buClr>
                <a:schemeClr val="dk1"/>
              </a:buClr>
              <a:buSzPts val="4800"/>
              <a:buFont typeface="Arial"/>
              <a:buNone/>
              <a:defRPr sz="4800" b="0" i="0" u="none" strike="noStrike" cap="none">
                <a:solidFill>
                  <a:schemeClr val="dk1"/>
                </a:solidFill>
                <a:latin typeface="Roboto"/>
                <a:ea typeface="Roboto"/>
                <a:cs typeface="Roboto"/>
                <a:sym typeface="Roboto"/>
              </a:defRPr>
            </a:lvl1pPr>
            <a:lvl2pPr marR="0" lvl="1" algn="ctr" rtl="0">
              <a:lnSpc>
                <a:spcPct val="90000"/>
              </a:lnSpc>
              <a:spcBef>
                <a:spcPts val="750"/>
              </a:spcBef>
              <a:spcAft>
                <a:spcPts val="0"/>
              </a:spcAft>
              <a:buClr>
                <a:srgbClr val="888888"/>
              </a:buClr>
              <a:buSzPts val="3600"/>
              <a:buFont typeface="Arial"/>
              <a:buNone/>
              <a:defRPr sz="3600" b="0" i="0" u="none" strike="noStrike" cap="none">
                <a:solidFill>
                  <a:srgbClr val="888888"/>
                </a:solidFill>
                <a:latin typeface="Calibri"/>
                <a:ea typeface="Calibri"/>
                <a:cs typeface="Calibri"/>
                <a:sym typeface="Calibri"/>
              </a:defRPr>
            </a:lvl2pPr>
            <a:lvl3pPr marR="0" lvl="2" algn="ctr" rtl="0">
              <a:lnSpc>
                <a:spcPct val="90000"/>
              </a:lnSpc>
              <a:spcBef>
                <a:spcPts val="750"/>
              </a:spcBef>
              <a:spcAft>
                <a:spcPts val="0"/>
              </a:spcAft>
              <a:buClr>
                <a:srgbClr val="888888"/>
              </a:buClr>
              <a:buSzPts val="3000"/>
              <a:buFont typeface="Arial"/>
              <a:buNone/>
              <a:defRPr sz="3000" b="0" i="0" u="none" strike="noStrike" cap="none">
                <a:solidFill>
                  <a:srgbClr val="888888"/>
                </a:solidFill>
                <a:latin typeface="Calibri"/>
                <a:ea typeface="Calibri"/>
                <a:cs typeface="Calibri"/>
                <a:sym typeface="Calibri"/>
              </a:defRPr>
            </a:lvl3pPr>
            <a:lvl4pPr marR="0" lvl="3"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4pPr>
            <a:lvl5pPr marR="0" lvl="4"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5pPr>
            <a:lvl6pPr marR="0" lvl="5"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6pPr>
            <a:lvl7pPr marR="0" lvl="6"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7pPr>
            <a:lvl8pPr marR="0" lvl="7"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8pPr>
            <a:lvl9pPr marR="0" lvl="8"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8922488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B8710-4DC7-FC43-B0C9-66651A7B8132}"/>
              </a:ext>
            </a:extLst>
          </p:cNvPr>
          <p:cNvSpPr>
            <a:spLocks noGrp="1"/>
          </p:cNvSpPr>
          <p:nvPr>
            <p:ph type="title"/>
          </p:nvPr>
        </p:nvSpPr>
        <p:spPr>
          <a:xfrm>
            <a:off x="1259682" y="547773"/>
            <a:ext cx="15773400" cy="1988651"/>
          </a:xfrm>
        </p:spPr>
        <p:txBody>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F80496FE-5FC7-E340-9688-BB71A9BE9A01}"/>
              </a:ext>
            </a:extLst>
          </p:cNvPr>
          <p:cNvSpPr>
            <a:spLocks noGrp="1"/>
          </p:cNvSpPr>
          <p:nvPr>
            <p:ph type="body" idx="1"/>
          </p:nvPr>
        </p:nvSpPr>
        <p:spPr>
          <a:xfrm>
            <a:off x="1259683" y="2522134"/>
            <a:ext cx="7736681" cy="123605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a:extLst>
              <a:ext uri="{FF2B5EF4-FFF2-40B4-BE49-F238E27FC236}">
                <a16:creationId xmlns:a16="http://schemas.microsoft.com/office/drawing/2014/main" id="{CD9B6F3E-CB26-AC41-916E-F36FA7A40F31}"/>
              </a:ext>
            </a:extLst>
          </p:cNvPr>
          <p:cNvSpPr>
            <a:spLocks noGrp="1"/>
          </p:cNvSpPr>
          <p:nvPr>
            <p:ph sz="half" idx="2"/>
          </p:nvPr>
        </p:nvSpPr>
        <p:spPr>
          <a:xfrm>
            <a:off x="1259683" y="3758193"/>
            <a:ext cx="7736681" cy="55277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Text Placeholder 4">
            <a:extLst>
              <a:ext uri="{FF2B5EF4-FFF2-40B4-BE49-F238E27FC236}">
                <a16:creationId xmlns:a16="http://schemas.microsoft.com/office/drawing/2014/main" id="{D9DDE682-F5AE-9848-AB95-0809936441AF}"/>
              </a:ext>
            </a:extLst>
          </p:cNvPr>
          <p:cNvSpPr>
            <a:spLocks noGrp="1"/>
          </p:cNvSpPr>
          <p:nvPr>
            <p:ph type="body" sz="quarter" idx="3"/>
          </p:nvPr>
        </p:nvSpPr>
        <p:spPr>
          <a:xfrm>
            <a:off x="9258300" y="2522134"/>
            <a:ext cx="7774782" cy="123605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a:extLst>
              <a:ext uri="{FF2B5EF4-FFF2-40B4-BE49-F238E27FC236}">
                <a16:creationId xmlns:a16="http://schemas.microsoft.com/office/drawing/2014/main" id="{F4CDE03E-C38B-6F49-8EE9-FB2760772573}"/>
              </a:ext>
            </a:extLst>
          </p:cNvPr>
          <p:cNvSpPr>
            <a:spLocks noGrp="1"/>
          </p:cNvSpPr>
          <p:nvPr>
            <p:ph sz="quarter" idx="4"/>
          </p:nvPr>
        </p:nvSpPr>
        <p:spPr>
          <a:xfrm>
            <a:off x="9258300" y="3758193"/>
            <a:ext cx="7774782" cy="55277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Date Placeholder 6">
            <a:extLst>
              <a:ext uri="{FF2B5EF4-FFF2-40B4-BE49-F238E27FC236}">
                <a16:creationId xmlns:a16="http://schemas.microsoft.com/office/drawing/2014/main" id="{F5A745EA-6289-934E-83CA-D71BA2B6A3A6}"/>
              </a:ext>
            </a:extLst>
          </p:cNvPr>
          <p:cNvSpPr>
            <a:spLocks noGrp="1"/>
          </p:cNvSpPr>
          <p:nvPr>
            <p:ph type="dt" sz="half" idx="10"/>
          </p:nvPr>
        </p:nvSpPr>
        <p:spPr/>
        <p:txBody>
          <a:bodyPr/>
          <a:lstStyle/>
          <a:p>
            <a:fld id="{DAC37919-24EF-004A-B657-82F8A34EB169}" type="datetimeFigureOut">
              <a:rPr lang="es-ES_tradnl" smtClean="0"/>
              <a:t>28/11/2025</a:t>
            </a:fld>
            <a:endParaRPr lang="es-ES_tradnl"/>
          </a:p>
        </p:txBody>
      </p:sp>
      <p:sp>
        <p:nvSpPr>
          <p:cNvPr id="8" name="Footer Placeholder 7">
            <a:extLst>
              <a:ext uri="{FF2B5EF4-FFF2-40B4-BE49-F238E27FC236}">
                <a16:creationId xmlns:a16="http://schemas.microsoft.com/office/drawing/2014/main" id="{55F5B481-B106-DC42-9195-90BFB3FDEED5}"/>
              </a:ext>
            </a:extLst>
          </p:cNvPr>
          <p:cNvSpPr>
            <a:spLocks noGrp="1"/>
          </p:cNvSpPr>
          <p:nvPr>
            <p:ph type="ftr" sz="quarter" idx="11"/>
          </p:nvPr>
        </p:nvSpPr>
        <p:spPr/>
        <p:txBody>
          <a:bodyPr/>
          <a:lstStyle/>
          <a:p>
            <a:endParaRPr lang="es-ES_tradnl"/>
          </a:p>
        </p:txBody>
      </p:sp>
      <p:sp>
        <p:nvSpPr>
          <p:cNvPr id="9" name="Slide Number Placeholder 8">
            <a:extLst>
              <a:ext uri="{FF2B5EF4-FFF2-40B4-BE49-F238E27FC236}">
                <a16:creationId xmlns:a16="http://schemas.microsoft.com/office/drawing/2014/main" id="{1DDA0A53-E709-0249-A0E6-41C28F180312}"/>
              </a:ext>
            </a:extLst>
          </p:cNvPr>
          <p:cNvSpPr>
            <a:spLocks noGrp="1"/>
          </p:cNvSpPr>
          <p:nvPr>
            <p:ph type="sldNum" sz="quarter" idx="12"/>
          </p:nvPr>
        </p:nvSpPr>
        <p:spPr/>
        <p:txBody>
          <a:bodyPr/>
          <a:lstStyle/>
          <a:p>
            <a:fld id="{91A1872B-3282-414B-AEC9-6240D0867C75}" type="slidenum">
              <a:rPr lang="es-ES_tradnl" smtClean="0"/>
              <a:t>‹#›</a:t>
            </a:fld>
            <a:endParaRPr lang="es-ES_tradnl"/>
          </a:p>
        </p:txBody>
      </p:sp>
    </p:spTree>
    <p:extLst>
      <p:ext uri="{BB962C8B-B14F-4D97-AF65-F5344CB8AC3E}">
        <p14:creationId xmlns:p14="http://schemas.microsoft.com/office/powerpoint/2010/main" val="25987451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04">
  <p:cSld name="1_04">
    <p:spTree>
      <p:nvGrpSpPr>
        <p:cNvPr id="1" name="Shape 12"/>
        <p:cNvGrpSpPr/>
        <p:nvPr/>
      </p:nvGrpSpPr>
      <p:grpSpPr>
        <a:xfrm>
          <a:off x="0" y="0"/>
          <a:ext cx="0" cy="0"/>
          <a:chOff x="0" y="0"/>
          <a:chExt cx="0" cy="0"/>
        </a:xfrm>
      </p:grpSpPr>
      <p:sp>
        <p:nvSpPr>
          <p:cNvPr id="13" name="Google Shape;13;p26"/>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4" name="Google Shape;14;p26"/>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 name="Picture 6">
            <a:extLst>
              <a:ext uri="{FF2B5EF4-FFF2-40B4-BE49-F238E27FC236}">
                <a16:creationId xmlns:a16="http://schemas.microsoft.com/office/drawing/2014/main" id="{8C9A5946-7684-C049-9DB9-51FDC86BB2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10071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4">
  <p:cSld name="34">
    <p:spTree>
      <p:nvGrpSpPr>
        <p:cNvPr id="1" name="Shape 16"/>
        <p:cNvGrpSpPr/>
        <p:nvPr/>
      </p:nvGrpSpPr>
      <p:grpSpPr>
        <a:xfrm>
          <a:off x="0" y="0"/>
          <a:ext cx="0" cy="0"/>
          <a:chOff x="0" y="0"/>
          <a:chExt cx="0" cy="0"/>
        </a:xfrm>
      </p:grpSpPr>
      <p:sp>
        <p:nvSpPr>
          <p:cNvPr id="17" name="Google Shape;17;p27"/>
          <p:cNvSpPr>
            <a:spLocks noGrp="1"/>
          </p:cNvSpPr>
          <p:nvPr>
            <p:ph type="pic" idx="2"/>
          </p:nvPr>
        </p:nvSpPr>
        <p:spPr>
          <a:xfrm>
            <a:off x="1818975" y="0"/>
            <a:ext cx="6662002" cy="10288588"/>
          </a:xfrm>
          <a:prstGeom prst="rect">
            <a:avLst/>
          </a:prstGeom>
          <a:solidFill>
            <a:srgbClr val="353535">
              <a:alpha val="11372"/>
            </a:srgbClr>
          </a:solidFill>
          <a:ln>
            <a:noFill/>
          </a:ln>
        </p:spPr>
      </p:sp>
      <p:sp>
        <p:nvSpPr>
          <p:cNvPr id="18" name="Google Shape;18;p2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19" name="Google Shape;19;p2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 name="Picture 6">
            <a:extLst>
              <a:ext uri="{FF2B5EF4-FFF2-40B4-BE49-F238E27FC236}">
                <a16:creationId xmlns:a16="http://schemas.microsoft.com/office/drawing/2014/main" id="{BB8EF379-D6B3-0749-A717-52D363840F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2494284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03">
  <p:cSld name="1_03">
    <p:bg>
      <p:bgPr>
        <a:solidFill>
          <a:srgbClr val="011E41"/>
        </a:solidFill>
        <a:effectLst/>
      </p:bgPr>
    </p:bg>
    <p:spTree>
      <p:nvGrpSpPr>
        <p:cNvPr id="1" name="Shape 21"/>
        <p:cNvGrpSpPr/>
        <p:nvPr/>
      </p:nvGrpSpPr>
      <p:grpSpPr>
        <a:xfrm>
          <a:off x="0" y="0"/>
          <a:ext cx="0" cy="0"/>
          <a:chOff x="0" y="0"/>
          <a:chExt cx="0" cy="0"/>
        </a:xfrm>
      </p:grpSpPr>
      <p:sp>
        <p:nvSpPr>
          <p:cNvPr id="22" name="Google Shape;22;p28"/>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lt2"/>
                </a:solidFill>
                <a:latin typeface="Open Sans"/>
                <a:ea typeface="Open Sans"/>
                <a:cs typeface="Open Sans"/>
                <a:sym typeface="Open Sans"/>
              </a:rPr>
              <a:t>‹#›</a:t>
            </a:fld>
            <a:endParaRPr sz="1600" b="0" i="0" u="none" strike="noStrike" cap="none">
              <a:solidFill>
                <a:schemeClr val="lt2"/>
              </a:solidFill>
              <a:latin typeface="Open Sans"/>
              <a:ea typeface="Open Sans"/>
              <a:cs typeface="Open Sans"/>
              <a:sym typeface="Open Sans"/>
            </a:endParaRPr>
          </a:p>
        </p:txBody>
      </p:sp>
      <p:cxnSp>
        <p:nvCxnSpPr>
          <p:cNvPr id="23" name="Google Shape;23;p28"/>
          <p:cNvCxnSpPr/>
          <p:nvPr/>
        </p:nvCxnSpPr>
        <p:spPr>
          <a:xfrm rot="10800000" flipH="1">
            <a:off x="17568333" y="9352284"/>
            <a:ext cx="719667" cy="15389"/>
          </a:xfrm>
          <a:prstGeom prst="straightConnector1">
            <a:avLst/>
          </a:prstGeom>
          <a:noFill/>
          <a:ln w="15875" cap="flat" cmpd="sng">
            <a:solidFill>
              <a:schemeClr val="lt2"/>
            </a:solidFill>
            <a:prstDash val="solid"/>
            <a:miter lim="800000"/>
            <a:headEnd type="none" w="sm" len="sm"/>
            <a:tailEnd type="none" w="sm" len="sm"/>
          </a:ln>
        </p:spPr>
      </p:cxnSp>
    </p:spTree>
    <p:extLst>
      <p:ext uri="{BB962C8B-B14F-4D97-AF65-F5344CB8AC3E}">
        <p14:creationId xmlns:p14="http://schemas.microsoft.com/office/powerpoint/2010/main" val="32957237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1">
  <p:cSld name="1_21">
    <p:spTree>
      <p:nvGrpSpPr>
        <p:cNvPr id="1" name="Shape 25"/>
        <p:cNvGrpSpPr/>
        <p:nvPr/>
      </p:nvGrpSpPr>
      <p:grpSpPr>
        <a:xfrm>
          <a:off x="0" y="0"/>
          <a:ext cx="0" cy="0"/>
          <a:chOff x="0" y="0"/>
          <a:chExt cx="0" cy="0"/>
        </a:xfrm>
      </p:grpSpPr>
      <p:sp>
        <p:nvSpPr>
          <p:cNvPr id="26" name="Google Shape;26;p29"/>
          <p:cNvSpPr>
            <a:spLocks noGrp="1"/>
          </p:cNvSpPr>
          <p:nvPr>
            <p:ph type="pic" idx="2"/>
          </p:nvPr>
        </p:nvSpPr>
        <p:spPr>
          <a:xfrm>
            <a:off x="0" y="0"/>
            <a:ext cx="7942823" cy="10288588"/>
          </a:xfrm>
          <a:prstGeom prst="rect">
            <a:avLst/>
          </a:prstGeom>
          <a:solidFill>
            <a:srgbClr val="353535">
              <a:alpha val="11372"/>
            </a:srgbClr>
          </a:solidFill>
          <a:ln>
            <a:noFill/>
          </a:ln>
        </p:spPr>
      </p:sp>
      <p:sp>
        <p:nvSpPr>
          <p:cNvPr id="27" name="Google Shape;27;p29"/>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28" name="Google Shape;28;p29"/>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 name="Picture 6">
            <a:extLst>
              <a:ext uri="{FF2B5EF4-FFF2-40B4-BE49-F238E27FC236}">
                <a16:creationId xmlns:a16="http://schemas.microsoft.com/office/drawing/2014/main" id="{9A96F2D3-8A9C-8042-B09A-66327C6DB2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41910930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3">
  <p:cSld name="23">
    <p:spTree>
      <p:nvGrpSpPr>
        <p:cNvPr id="1" name="Shape 30"/>
        <p:cNvGrpSpPr/>
        <p:nvPr/>
      </p:nvGrpSpPr>
      <p:grpSpPr>
        <a:xfrm>
          <a:off x="0" y="0"/>
          <a:ext cx="0" cy="0"/>
          <a:chOff x="0" y="0"/>
          <a:chExt cx="0" cy="0"/>
        </a:xfrm>
      </p:grpSpPr>
      <p:sp>
        <p:nvSpPr>
          <p:cNvPr id="31" name="Google Shape;31;p54"/>
          <p:cNvSpPr>
            <a:spLocks noGrp="1"/>
          </p:cNvSpPr>
          <p:nvPr>
            <p:ph type="pic" idx="2"/>
          </p:nvPr>
        </p:nvSpPr>
        <p:spPr>
          <a:xfrm>
            <a:off x="7841126" y="0"/>
            <a:ext cx="10446874" cy="10288588"/>
          </a:xfrm>
          <a:prstGeom prst="rect">
            <a:avLst/>
          </a:prstGeom>
          <a:solidFill>
            <a:srgbClr val="353535">
              <a:alpha val="11372"/>
            </a:srgbClr>
          </a:solidFill>
          <a:ln>
            <a:noFill/>
          </a:ln>
        </p:spPr>
      </p:sp>
      <p:pic>
        <p:nvPicPr>
          <p:cNvPr id="5" name="Picture 4">
            <a:extLst>
              <a:ext uri="{FF2B5EF4-FFF2-40B4-BE49-F238E27FC236}">
                <a16:creationId xmlns:a16="http://schemas.microsoft.com/office/drawing/2014/main" id="{0E642926-1156-E64A-AF10-67B3B8C597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24667366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27">
  <p:cSld name="1_27">
    <p:spTree>
      <p:nvGrpSpPr>
        <p:cNvPr id="1" name="Shape 33"/>
        <p:cNvGrpSpPr/>
        <p:nvPr/>
      </p:nvGrpSpPr>
      <p:grpSpPr>
        <a:xfrm>
          <a:off x="0" y="0"/>
          <a:ext cx="0" cy="0"/>
          <a:chOff x="0" y="0"/>
          <a:chExt cx="0" cy="0"/>
        </a:xfrm>
      </p:grpSpPr>
      <p:sp>
        <p:nvSpPr>
          <p:cNvPr id="34" name="Google Shape;34;p30"/>
          <p:cNvSpPr>
            <a:spLocks noGrp="1"/>
          </p:cNvSpPr>
          <p:nvPr>
            <p:ph type="pic" idx="2"/>
          </p:nvPr>
        </p:nvSpPr>
        <p:spPr>
          <a:xfrm>
            <a:off x="9570720" y="1700378"/>
            <a:ext cx="8717279" cy="8588210"/>
          </a:xfrm>
          <a:prstGeom prst="rect">
            <a:avLst/>
          </a:prstGeom>
          <a:solidFill>
            <a:srgbClr val="353535">
              <a:alpha val="11372"/>
            </a:srgbClr>
          </a:solidFill>
          <a:ln>
            <a:noFill/>
          </a:ln>
        </p:spPr>
      </p:sp>
      <p:sp>
        <p:nvSpPr>
          <p:cNvPr id="35" name="Google Shape;35;p3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36" name="Google Shape;36;p3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6" name="Picture 5">
            <a:extLst>
              <a:ext uri="{FF2B5EF4-FFF2-40B4-BE49-F238E27FC236}">
                <a16:creationId xmlns:a16="http://schemas.microsoft.com/office/drawing/2014/main" id="{F7CCAD27-81E6-CD47-9679-F16D322AB1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4293704" cy="2102230"/>
          </a:xfrm>
          <a:prstGeom prst="rect">
            <a:avLst/>
          </a:prstGeom>
        </p:spPr>
      </p:pic>
    </p:spTree>
    <p:extLst>
      <p:ext uri="{BB962C8B-B14F-4D97-AF65-F5344CB8AC3E}">
        <p14:creationId xmlns:p14="http://schemas.microsoft.com/office/powerpoint/2010/main" val="20606437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9">
  <p:cSld name="49">
    <p:spTree>
      <p:nvGrpSpPr>
        <p:cNvPr id="1" name="Shape 38"/>
        <p:cNvGrpSpPr/>
        <p:nvPr/>
      </p:nvGrpSpPr>
      <p:grpSpPr>
        <a:xfrm>
          <a:off x="0" y="0"/>
          <a:ext cx="0" cy="0"/>
          <a:chOff x="0" y="0"/>
          <a:chExt cx="0" cy="0"/>
        </a:xfrm>
      </p:grpSpPr>
      <p:sp>
        <p:nvSpPr>
          <p:cNvPr id="39" name="Google Shape;39;p31"/>
          <p:cNvSpPr>
            <a:spLocks noGrp="1"/>
          </p:cNvSpPr>
          <p:nvPr>
            <p:ph type="pic" idx="2"/>
          </p:nvPr>
        </p:nvSpPr>
        <p:spPr>
          <a:xfrm>
            <a:off x="1751932" y="3612397"/>
            <a:ext cx="1971656" cy="1973190"/>
          </a:xfrm>
          <a:prstGeom prst="rect">
            <a:avLst/>
          </a:prstGeom>
          <a:solidFill>
            <a:schemeClr val="dk1">
              <a:alpha val="11372"/>
            </a:schemeClr>
          </a:solidFill>
          <a:ln>
            <a:noFill/>
          </a:ln>
        </p:spPr>
      </p:sp>
      <p:sp>
        <p:nvSpPr>
          <p:cNvPr id="40" name="Google Shape;40;p31"/>
          <p:cNvSpPr>
            <a:spLocks noGrp="1"/>
          </p:cNvSpPr>
          <p:nvPr>
            <p:ph type="pic" idx="3"/>
          </p:nvPr>
        </p:nvSpPr>
        <p:spPr>
          <a:xfrm>
            <a:off x="6041343" y="3612397"/>
            <a:ext cx="1971656" cy="1973190"/>
          </a:xfrm>
          <a:prstGeom prst="rect">
            <a:avLst/>
          </a:prstGeom>
          <a:solidFill>
            <a:schemeClr val="dk1">
              <a:alpha val="11372"/>
            </a:schemeClr>
          </a:solidFill>
          <a:ln>
            <a:noFill/>
          </a:ln>
        </p:spPr>
      </p:sp>
      <p:sp>
        <p:nvSpPr>
          <p:cNvPr id="41" name="Google Shape;41;p31"/>
          <p:cNvSpPr>
            <a:spLocks noGrp="1"/>
          </p:cNvSpPr>
          <p:nvPr>
            <p:ph type="pic" idx="4"/>
          </p:nvPr>
        </p:nvSpPr>
        <p:spPr>
          <a:xfrm>
            <a:off x="10336545" y="3612397"/>
            <a:ext cx="1971656" cy="1973190"/>
          </a:xfrm>
          <a:prstGeom prst="rect">
            <a:avLst/>
          </a:prstGeom>
          <a:solidFill>
            <a:schemeClr val="dk1">
              <a:alpha val="11372"/>
            </a:schemeClr>
          </a:solidFill>
          <a:ln>
            <a:noFill/>
          </a:ln>
        </p:spPr>
      </p:sp>
      <p:sp>
        <p:nvSpPr>
          <p:cNvPr id="42" name="Google Shape;42;p31"/>
          <p:cNvSpPr>
            <a:spLocks noGrp="1"/>
          </p:cNvSpPr>
          <p:nvPr>
            <p:ph type="pic" idx="5"/>
          </p:nvPr>
        </p:nvSpPr>
        <p:spPr>
          <a:xfrm>
            <a:off x="14634815" y="3612397"/>
            <a:ext cx="1971656" cy="1973190"/>
          </a:xfrm>
          <a:prstGeom prst="rect">
            <a:avLst/>
          </a:prstGeom>
          <a:solidFill>
            <a:schemeClr val="dk1">
              <a:alpha val="11372"/>
            </a:schemeClr>
          </a:solidFill>
          <a:ln>
            <a:noFill/>
          </a:ln>
        </p:spPr>
      </p:sp>
      <p:pic>
        <p:nvPicPr>
          <p:cNvPr id="8" name="Picture 7">
            <a:extLst>
              <a:ext uri="{FF2B5EF4-FFF2-40B4-BE49-F238E27FC236}">
                <a16:creationId xmlns:a16="http://schemas.microsoft.com/office/drawing/2014/main" id="{FF40CC8D-4E69-1041-B24D-F6C8D3B88A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9891781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5">
  <p:cSld name="15">
    <p:spTree>
      <p:nvGrpSpPr>
        <p:cNvPr id="1" name="Shape 48"/>
        <p:cNvGrpSpPr/>
        <p:nvPr/>
      </p:nvGrpSpPr>
      <p:grpSpPr>
        <a:xfrm>
          <a:off x="0" y="0"/>
          <a:ext cx="0" cy="0"/>
          <a:chOff x="0" y="0"/>
          <a:chExt cx="0" cy="0"/>
        </a:xfrm>
      </p:grpSpPr>
      <p:sp>
        <p:nvSpPr>
          <p:cNvPr id="49" name="Google Shape;49;p33"/>
          <p:cNvSpPr>
            <a:spLocks noGrp="1"/>
          </p:cNvSpPr>
          <p:nvPr>
            <p:ph type="pic" idx="2"/>
          </p:nvPr>
        </p:nvSpPr>
        <p:spPr>
          <a:xfrm>
            <a:off x="0" y="0"/>
            <a:ext cx="9601200" cy="10288588"/>
          </a:xfrm>
          <a:prstGeom prst="rect">
            <a:avLst/>
          </a:prstGeom>
          <a:solidFill>
            <a:srgbClr val="353535">
              <a:alpha val="11372"/>
            </a:srgbClr>
          </a:solidFill>
          <a:ln>
            <a:noFill/>
          </a:ln>
        </p:spPr>
      </p:sp>
      <p:sp>
        <p:nvSpPr>
          <p:cNvPr id="50" name="Google Shape;50;p33"/>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51" name="Google Shape;51;p33"/>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 name="Picture 6">
            <a:extLst>
              <a:ext uri="{FF2B5EF4-FFF2-40B4-BE49-F238E27FC236}">
                <a16:creationId xmlns:a16="http://schemas.microsoft.com/office/drawing/2014/main" id="{ACB886E1-22A5-DA4A-BAB3-A4B20437D4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2473659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22">
  <p:cSld name="22">
    <p:spTree>
      <p:nvGrpSpPr>
        <p:cNvPr id="1" name="Shape 53"/>
        <p:cNvGrpSpPr/>
        <p:nvPr/>
      </p:nvGrpSpPr>
      <p:grpSpPr>
        <a:xfrm>
          <a:off x="0" y="0"/>
          <a:ext cx="0" cy="0"/>
          <a:chOff x="0" y="0"/>
          <a:chExt cx="0" cy="0"/>
        </a:xfrm>
      </p:grpSpPr>
      <p:sp>
        <p:nvSpPr>
          <p:cNvPr id="54" name="Google Shape;54;p34"/>
          <p:cNvSpPr>
            <a:spLocks noGrp="1"/>
          </p:cNvSpPr>
          <p:nvPr>
            <p:ph type="pic" idx="2"/>
          </p:nvPr>
        </p:nvSpPr>
        <p:spPr>
          <a:xfrm>
            <a:off x="8180310" y="0"/>
            <a:ext cx="10107690" cy="10288588"/>
          </a:xfrm>
          <a:prstGeom prst="rect">
            <a:avLst/>
          </a:prstGeom>
          <a:solidFill>
            <a:srgbClr val="353535">
              <a:alpha val="11372"/>
            </a:srgbClr>
          </a:solidFill>
          <a:ln>
            <a:noFill/>
          </a:ln>
        </p:spPr>
      </p:sp>
    </p:spTree>
    <p:extLst>
      <p:ext uri="{BB962C8B-B14F-4D97-AF65-F5344CB8AC3E}">
        <p14:creationId xmlns:p14="http://schemas.microsoft.com/office/powerpoint/2010/main" val="35698108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5"/>
        <p:cNvGrpSpPr/>
        <p:nvPr/>
      </p:nvGrpSpPr>
      <p:grpSpPr>
        <a:xfrm>
          <a:off x="0" y="0"/>
          <a:ext cx="0" cy="0"/>
          <a:chOff x="0" y="0"/>
          <a:chExt cx="0" cy="0"/>
        </a:xfrm>
      </p:grpSpPr>
    </p:spTree>
    <p:extLst>
      <p:ext uri="{BB962C8B-B14F-4D97-AF65-F5344CB8AC3E}">
        <p14:creationId xmlns:p14="http://schemas.microsoft.com/office/powerpoint/2010/main" val="11503878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0">
  <p:cSld name="40">
    <p:spTree>
      <p:nvGrpSpPr>
        <p:cNvPr id="1" name="Shape 56"/>
        <p:cNvGrpSpPr/>
        <p:nvPr/>
      </p:nvGrpSpPr>
      <p:grpSpPr>
        <a:xfrm>
          <a:off x="0" y="0"/>
          <a:ext cx="0" cy="0"/>
          <a:chOff x="0" y="0"/>
          <a:chExt cx="0" cy="0"/>
        </a:xfrm>
      </p:grpSpPr>
      <p:sp>
        <p:nvSpPr>
          <p:cNvPr id="57" name="Google Shape;57;p37"/>
          <p:cNvSpPr>
            <a:spLocks noGrp="1"/>
          </p:cNvSpPr>
          <p:nvPr>
            <p:ph type="pic" idx="2"/>
          </p:nvPr>
        </p:nvSpPr>
        <p:spPr>
          <a:xfrm>
            <a:off x="702734" y="2263699"/>
            <a:ext cx="8156496" cy="5561868"/>
          </a:xfrm>
          <a:prstGeom prst="rect">
            <a:avLst/>
          </a:prstGeom>
          <a:solidFill>
            <a:srgbClr val="353535">
              <a:alpha val="11372"/>
            </a:srgbClr>
          </a:solidFill>
          <a:ln>
            <a:noFill/>
          </a:ln>
        </p:spPr>
      </p:sp>
      <p:sp>
        <p:nvSpPr>
          <p:cNvPr id="58" name="Google Shape;58;p3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59" name="Google Shape;59;p3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
        <p:nvSpPr>
          <p:cNvPr id="60" name="Google Shape;60;p37"/>
          <p:cNvSpPr>
            <a:spLocks noGrp="1"/>
          </p:cNvSpPr>
          <p:nvPr>
            <p:ph type="pic" idx="3"/>
          </p:nvPr>
        </p:nvSpPr>
        <p:spPr>
          <a:xfrm>
            <a:off x="9411837" y="2263699"/>
            <a:ext cx="8156496" cy="5561868"/>
          </a:xfrm>
          <a:prstGeom prst="rect">
            <a:avLst/>
          </a:prstGeom>
          <a:solidFill>
            <a:srgbClr val="353535">
              <a:alpha val="11372"/>
            </a:srgbClr>
          </a:solidFill>
          <a:ln>
            <a:noFill/>
          </a:ln>
        </p:spPr>
      </p:sp>
      <p:pic>
        <p:nvPicPr>
          <p:cNvPr id="61" name="Google Shape;61;p3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28167100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xtslide">
  <p:cSld name="2_Textslide">
    <p:spTree>
      <p:nvGrpSpPr>
        <p:cNvPr id="1" name="Shape 225"/>
        <p:cNvGrpSpPr/>
        <p:nvPr/>
      </p:nvGrpSpPr>
      <p:grpSpPr>
        <a:xfrm>
          <a:off x="0" y="0"/>
          <a:ext cx="0" cy="0"/>
          <a:chOff x="0" y="0"/>
          <a:chExt cx="0" cy="0"/>
        </a:xfrm>
      </p:grpSpPr>
      <p:sp>
        <p:nvSpPr>
          <p:cNvPr id="226" name="Google Shape;226;p67"/>
          <p:cNvSpPr/>
          <p:nvPr/>
        </p:nvSpPr>
        <p:spPr>
          <a:xfrm>
            <a:off x="360000" y="360056"/>
            <a:ext cx="17568000" cy="8583725"/>
          </a:xfrm>
          <a:prstGeom prst="rect">
            <a:avLst/>
          </a:prstGeom>
          <a:solidFill>
            <a:schemeClr val="lt2">
              <a:alpha val="49019"/>
            </a:schemeClr>
          </a:solidFill>
          <a:ln>
            <a:noFill/>
          </a:ln>
        </p:spPr>
        <p:txBody>
          <a:bodyPr spcFirstLastPara="1" wrap="square" lIns="137125" tIns="68550" rIns="137125" bIns="6855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chemeClr val="lt1"/>
              </a:solidFill>
              <a:latin typeface="Calibri"/>
              <a:ea typeface="Calibri"/>
              <a:cs typeface="Calibri"/>
              <a:sym typeface="Calibri"/>
            </a:endParaRPr>
          </a:p>
        </p:txBody>
      </p:sp>
      <p:sp>
        <p:nvSpPr>
          <p:cNvPr id="227" name="Google Shape;227;p67"/>
          <p:cNvSpPr txBox="1">
            <a:spLocks noGrp="1"/>
          </p:cNvSpPr>
          <p:nvPr>
            <p:ph type="title"/>
          </p:nvPr>
        </p:nvSpPr>
        <p:spPr>
          <a:xfrm>
            <a:off x="914400" y="664781"/>
            <a:ext cx="16459200" cy="171476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9999"/>
              </a:buClr>
              <a:buSzPts val="4800"/>
              <a:buFont typeface="Roboto"/>
              <a:buNone/>
              <a:defRPr sz="7200" b="1"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8" name="Google Shape;228;p67"/>
          <p:cNvSpPr txBox="1">
            <a:spLocks noGrp="1"/>
          </p:cNvSpPr>
          <p:nvPr>
            <p:ph type="subTitle" idx="1"/>
          </p:nvPr>
        </p:nvSpPr>
        <p:spPr>
          <a:xfrm>
            <a:off x="935389" y="2512662"/>
            <a:ext cx="16438211" cy="5886187"/>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500"/>
              </a:spcBef>
              <a:spcAft>
                <a:spcPts val="0"/>
              </a:spcAft>
              <a:buClr>
                <a:schemeClr val="dk1"/>
              </a:buClr>
              <a:buSzPts val="3200"/>
              <a:buFont typeface="Arial"/>
              <a:buNone/>
              <a:defRPr sz="4800" b="0" i="0" u="none" strike="noStrike" cap="none">
                <a:solidFill>
                  <a:schemeClr val="dk1"/>
                </a:solidFill>
                <a:latin typeface="Roboto"/>
                <a:ea typeface="Roboto"/>
                <a:cs typeface="Roboto"/>
                <a:sym typeface="Roboto"/>
              </a:defRPr>
            </a:lvl1pPr>
            <a:lvl2pPr marR="0" lvl="1" algn="ctr" rtl="0">
              <a:lnSpc>
                <a:spcPct val="90000"/>
              </a:lnSpc>
              <a:spcBef>
                <a:spcPts val="750"/>
              </a:spcBef>
              <a:spcAft>
                <a:spcPts val="0"/>
              </a:spcAft>
              <a:buClr>
                <a:srgbClr val="888888"/>
              </a:buClr>
              <a:buSzPts val="2400"/>
              <a:buFont typeface="Arial"/>
              <a:buNone/>
              <a:defRPr sz="3600" b="0" i="0" u="none" strike="noStrike" cap="none">
                <a:solidFill>
                  <a:srgbClr val="888888"/>
                </a:solidFill>
                <a:latin typeface="Calibri"/>
                <a:ea typeface="Calibri"/>
                <a:cs typeface="Calibri"/>
                <a:sym typeface="Calibri"/>
              </a:defRPr>
            </a:lvl2pPr>
            <a:lvl3pPr marR="0" lvl="2" algn="ctr" rtl="0">
              <a:lnSpc>
                <a:spcPct val="90000"/>
              </a:lnSpc>
              <a:spcBef>
                <a:spcPts val="750"/>
              </a:spcBef>
              <a:spcAft>
                <a:spcPts val="0"/>
              </a:spcAft>
              <a:buClr>
                <a:srgbClr val="888888"/>
              </a:buClr>
              <a:buSzPts val="2000"/>
              <a:buFont typeface="Arial"/>
              <a:buNone/>
              <a:defRPr sz="3000" b="0" i="0" u="none" strike="noStrike" cap="none">
                <a:solidFill>
                  <a:srgbClr val="888888"/>
                </a:solidFill>
                <a:latin typeface="Calibri"/>
                <a:ea typeface="Calibri"/>
                <a:cs typeface="Calibri"/>
                <a:sym typeface="Calibri"/>
              </a:defRPr>
            </a:lvl3pPr>
            <a:lvl4pPr marR="0" lvl="3"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4pPr>
            <a:lvl5pPr marR="0" lvl="4"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5pPr>
            <a:lvl6pPr marR="0" lvl="5"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6pPr>
            <a:lvl7pPr marR="0" lvl="6"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7pPr>
            <a:lvl8pPr marR="0" lvl="7"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8pPr>
            <a:lvl9pPr marR="0" lvl="8"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063322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67_Пользовательский макет">
  <p:cSld name="67_Пользовательский макет">
    <p:spTree>
      <p:nvGrpSpPr>
        <p:cNvPr id="1" name="Shape 31"/>
        <p:cNvGrpSpPr/>
        <p:nvPr/>
      </p:nvGrpSpPr>
      <p:grpSpPr>
        <a:xfrm>
          <a:off x="0" y="0"/>
          <a:ext cx="0" cy="0"/>
          <a:chOff x="0" y="0"/>
          <a:chExt cx="0" cy="0"/>
        </a:xfrm>
      </p:grpSpPr>
      <p:sp>
        <p:nvSpPr>
          <p:cNvPr id="32" name="Google Shape;32;p74"/>
          <p:cNvSpPr>
            <a:spLocks noGrp="1"/>
          </p:cNvSpPr>
          <p:nvPr>
            <p:ph type="pic" idx="2"/>
          </p:nvPr>
        </p:nvSpPr>
        <p:spPr>
          <a:xfrm>
            <a:off x="282807" y="270636"/>
            <a:ext cx="17722392" cy="9747316"/>
          </a:xfrm>
          <a:prstGeom prst="rect">
            <a:avLst/>
          </a:prstGeom>
          <a:solidFill>
            <a:srgbClr val="2F2F2F">
              <a:alpha val="10588"/>
            </a:srgbClr>
          </a:solidFill>
          <a:ln>
            <a:noFill/>
          </a:ln>
        </p:spPr>
      </p:sp>
      <p:sp>
        <p:nvSpPr>
          <p:cNvPr id="33" name="Google Shape;33;p74"/>
          <p:cNvSpPr txBox="1">
            <a:spLocks noGrp="1"/>
          </p:cNvSpPr>
          <p:nvPr>
            <p:ph type="title"/>
          </p:nvPr>
        </p:nvSpPr>
        <p:spPr>
          <a:xfrm>
            <a:off x="6974962" y="1138194"/>
            <a:ext cx="10167254" cy="1659805"/>
          </a:xfrm>
          <a:prstGeom prst="rect">
            <a:avLst/>
          </a:prstGeom>
          <a:noFill/>
          <a:ln>
            <a:noFill/>
          </a:ln>
        </p:spPr>
        <p:txBody>
          <a:bodyPr spcFirstLastPara="1" wrap="square" lIns="91425" tIns="45700" rIns="91425" bIns="45700" anchor="t" anchorCtr="0">
            <a:noAutofit/>
          </a:bodyPr>
          <a:lstStyle>
            <a:lvl1pPr marR="0" lvl="0" algn="r">
              <a:lnSpc>
                <a:spcPct val="80000"/>
              </a:lnSpc>
              <a:spcBef>
                <a:spcPts val="0"/>
              </a:spcBef>
              <a:spcAft>
                <a:spcPts val="0"/>
              </a:spcAft>
              <a:buClr>
                <a:schemeClr val="lt2"/>
              </a:buClr>
              <a:buSzPts val="6642"/>
              <a:buFont typeface="Bebas Neue"/>
              <a:buNone/>
              <a:defRPr sz="6642" b="0" i="0" u="none" strike="noStrike" cap="none">
                <a:solidFill>
                  <a:schemeClr val="lt2"/>
                </a:solidFill>
                <a:latin typeface="Bebas Neue"/>
                <a:ea typeface="Bebas Neue"/>
                <a:cs typeface="Bebas Neue"/>
                <a:sym typeface="Bebas Neue"/>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7906567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09">
  <p:cSld name="1_09">
    <p:bg>
      <p:bgPr>
        <a:solidFill>
          <a:srgbClr val="011E41"/>
        </a:solidFill>
        <a:effectLst/>
      </p:bgPr>
    </p:bg>
    <p:spTree>
      <p:nvGrpSpPr>
        <p:cNvPr id="1" name="Shape 78"/>
        <p:cNvGrpSpPr/>
        <p:nvPr/>
      </p:nvGrpSpPr>
      <p:grpSpPr>
        <a:xfrm>
          <a:off x="0" y="0"/>
          <a:ext cx="0" cy="0"/>
          <a:chOff x="0" y="0"/>
          <a:chExt cx="0" cy="0"/>
        </a:xfrm>
      </p:grpSpPr>
      <p:pic>
        <p:nvPicPr>
          <p:cNvPr id="79" name="Google Shape;79;p42"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
        <p:nvSpPr>
          <p:cNvPr id="80" name="Google Shape;80;p42"/>
          <p:cNvSpPr txBox="1">
            <a:spLocks noGrp="1"/>
          </p:cNvSpPr>
          <p:nvPr>
            <p:ph type="title"/>
          </p:nvPr>
        </p:nvSpPr>
        <p:spPr>
          <a:xfrm>
            <a:off x="6974958" y="5805497"/>
            <a:ext cx="10167255" cy="2490076"/>
          </a:xfrm>
          <a:prstGeom prst="rect">
            <a:avLst/>
          </a:prstGeom>
          <a:noFill/>
          <a:ln>
            <a:noFill/>
          </a:ln>
        </p:spPr>
        <p:txBody>
          <a:bodyPr spcFirstLastPara="1" wrap="square" lIns="91425" tIns="45700" rIns="91425" bIns="45700" anchor="t" anchorCtr="0">
            <a:noAutofit/>
          </a:bodyPr>
          <a:lstStyle>
            <a:lvl1pPr marR="0" lvl="0" algn="r" rtl="0">
              <a:lnSpc>
                <a:spcPct val="80000"/>
              </a:lnSpc>
              <a:spcBef>
                <a:spcPts val="0"/>
              </a:spcBef>
              <a:spcAft>
                <a:spcPts val="0"/>
              </a:spcAft>
              <a:buClr>
                <a:srgbClr val="F5333F"/>
              </a:buClr>
              <a:buSzPts val="6600"/>
              <a:buFont typeface="Montserrat"/>
              <a:buNone/>
              <a:defRPr sz="6600" b="1" i="0" u="none" strike="noStrike" cap="none">
                <a:solidFill>
                  <a:srgbClr val="F5333F"/>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1" name="Google Shape;81;p42"/>
          <p:cNvSpPr txBox="1"/>
          <p:nvPr/>
        </p:nvSpPr>
        <p:spPr>
          <a:xfrm>
            <a:off x="11942955" y="9036862"/>
            <a:ext cx="5199258"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GB" sz="2400" b="1" i="0" u="none" strike="noStrike" cap="none">
                <a:solidFill>
                  <a:schemeClr val="lt2"/>
                </a:solidFill>
                <a:latin typeface="Montserrat SemiBold"/>
                <a:ea typeface="Montserrat SemiBold"/>
                <a:cs typeface="Montserrat SemiBold"/>
                <a:sym typeface="Montserrat SemiBold"/>
              </a:rPr>
              <a:t>31 January 2022</a:t>
            </a:r>
            <a:endParaRPr sz="2400" b="1" i="0" u="none" strike="noStrike" cap="none">
              <a:solidFill>
                <a:schemeClr val="lt2"/>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11418401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53037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342633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738505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solidFill>
                  <a:schemeClr val="bg2"/>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32171" y="0"/>
            <a:ext cx="2746587" cy="2683239"/>
          </a:xfrm>
          <a:prstGeom prst="rect">
            <a:avLst/>
          </a:prstGeom>
        </p:spPr>
      </p:pic>
    </p:spTree>
    <p:extLst>
      <p:ext uri="{BB962C8B-B14F-4D97-AF65-F5344CB8AC3E}">
        <p14:creationId xmlns:p14="http://schemas.microsoft.com/office/powerpoint/2010/main" val="36654697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5">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9397532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9675197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901338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61756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754251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383056" y="338143"/>
            <a:ext cx="17521895" cy="9625008"/>
          </a:xfrm>
          <a:custGeom>
            <a:avLst/>
            <a:gdLst>
              <a:gd name="connsiteX0" fmla="*/ 11029406 w 17521894"/>
              <a:gd name="connsiteY0" fmla="*/ 8664710 h 9625007"/>
              <a:gd name="connsiteX1" fmla="*/ 12012778 w 17521894"/>
              <a:gd name="connsiteY1" fmla="*/ 8664710 h 9625007"/>
              <a:gd name="connsiteX2" fmla="*/ 12012778 w 17521894"/>
              <a:gd name="connsiteY2" fmla="*/ 9625007 h 9625007"/>
              <a:gd name="connsiteX3" fmla="*/ 11029406 w 17521894"/>
              <a:gd name="connsiteY3" fmla="*/ 9625007 h 9625007"/>
              <a:gd name="connsiteX4" fmla="*/ 7732871 w 17521894"/>
              <a:gd name="connsiteY4" fmla="*/ 8664710 h 9625007"/>
              <a:gd name="connsiteX5" fmla="*/ 8716243 w 17521894"/>
              <a:gd name="connsiteY5" fmla="*/ 8664710 h 9625007"/>
              <a:gd name="connsiteX6" fmla="*/ 8716243 w 17521894"/>
              <a:gd name="connsiteY6" fmla="*/ 9625007 h 9625007"/>
              <a:gd name="connsiteX7" fmla="*/ 7732871 w 17521894"/>
              <a:gd name="connsiteY7" fmla="*/ 9625007 h 9625007"/>
              <a:gd name="connsiteX8" fmla="*/ 3307702 w 17521894"/>
              <a:gd name="connsiteY8" fmla="*/ 8664710 h 9625007"/>
              <a:gd name="connsiteX9" fmla="*/ 4291075 w 17521894"/>
              <a:gd name="connsiteY9" fmla="*/ 8664710 h 9625007"/>
              <a:gd name="connsiteX10" fmla="*/ 4291075 w 17521894"/>
              <a:gd name="connsiteY10" fmla="*/ 9625007 h 9625007"/>
              <a:gd name="connsiteX11" fmla="*/ 3307702 w 17521894"/>
              <a:gd name="connsiteY11" fmla="*/ 9625007 h 9625007"/>
              <a:gd name="connsiteX12" fmla="*/ 22341 w 17521894"/>
              <a:gd name="connsiteY12" fmla="*/ 8664710 h 9625007"/>
              <a:gd name="connsiteX13" fmla="*/ 994541 w 17521894"/>
              <a:gd name="connsiteY13" fmla="*/ 8664710 h 9625007"/>
              <a:gd name="connsiteX14" fmla="*/ 994541 w 17521894"/>
              <a:gd name="connsiteY14" fmla="*/ 9625007 h 9625007"/>
              <a:gd name="connsiteX15" fmla="*/ 22341 w 17521894"/>
              <a:gd name="connsiteY15" fmla="*/ 9625007 h 9625007"/>
              <a:gd name="connsiteX16" fmla="*/ 16538522 w 17521894"/>
              <a:gd name="connsiteY16" fmla="*/ 8653670 h 9625007"/>
              <a:gd name="connsiteX17" fmla="*/ 17510722 w 17521894"/>
              <a:gd name="connsiteY17" fmla="*/ 8653670 h 9625007"/>
              <a:gd name="connsiteX18" fmla="*/ 17510722 w 17521894"/>
              <a:gd name="connsiteY18" fmla="*/ 9613967 h 9625007"/>
              <a:gd name="connsiteX19" fmla="*/ 16538522 w 17521894"/>
              <a:gd name="connsiteY19" fmla="*/ 9613967 h 9625007"/>
              <a:gd name="connsiteX20" fmla="*/ 15432232 w 17521894"/>
              <a:gd name="connsiteY20" fmla="*/ 8653670 h 9625007"/>
              <a:gd name="connsiteX21" fmla="*/ 16415604 w 17521894"/>
              <a:gd name="connsiteY21" fmla="*/ 8653670 h 9625007"/>
              <a:gd name="connsiteX22" fmla="*/ 16415604 w 17521894"/>
              <a:gd name="connsiteY22" fmla="*/ 9613967 h 9625007"/>
              <a:gd name="connsiteX23" fmla="*/ 15432232 w 17521894"/>
              <a:gd name="connsiteY23" fmla="*/ 9613967 h 9625007"/>
              <a:gd name="connsiteX24" fmla="*/ 14314763 w 17521894"/>
              <a:gd name="connsiteY24" fmla="*/ 8653670 h 9625007"/>
              <a:gd name="connsiteX25" fmla="*/ 15298135 w 17521894"/>
              <a:gd name="connsiteY25" fmla="*/ 8653670 h 9625007"/>
              <a:gd name="connsiteX26" fmla="*/ 15298135 w 17521894"/>
              <a:gd name="connsiteY26" fmla="*/ 9613967 h 9625007"/>
              <a:gd name="connsiteX27" fmla="*/ 14314763 w 17521894"/>
              <a:gd name="connsiteY27" fmla="*/ 9613967 h 9625007"/>
              <a:gd name="connsiteX28" fmla="*/ 13219644 w 17521894"/>
              <a:gd name="connsiteY28" fmla="*/ 8653670 h 9625007"/>
              <a:gd name="connsiteX29" fmla="*/ 14203016 w 17521894"/>
              <a:gd name="connsiteY29" fmla="*/ 8653670 h 9625007"/>
              <a:gd name="connsiteX30" fmla="*/ 14203016 w 17521894"/>
              <a:gd name="connsiteY30" fmla="*/ 9613967 h 9625007"/>
              <a:gd name="connsiteX31" fmla="*/ 13219644 w 17521894"/>
              <a:gd name="connsiteY31" fmla="*/ 9613967 h 9625007"/>
              <a:gd name="connsiteX32" fmla="*/ 12124526 w 17521894"/>
              <a:gd name="connsiteY32" fmla="*/ 8653670 h 9625007"/>
              <a:gd name="connsiteX33" fmla="*/ 13107898 w 17521894"/>
              <a:gd name="connsiteY33" fmla="*/ 8653670 h 9625007"/>
              <a:gd name="connsiteX34" fmla="*/ 13107898 w 17521894"/>
              <a:gd name="connsiteY34" fmla="*/ 9613967 h 9625007"/>
              <a:gd name="connsiteX35" fmla="*/ 12124526 w 17521894"/>
              <a:gd name="connsiteY35" fmla="*/ 9613967 h 9625007"/>
              <a:gd name="connsiteX36" fmla="*/ 9934287 w 17521894"/>
              <a:gd name="connsiteY36" fmla="*/ 8653670 h 9625007"/>
              <a:gd name="connsiteX37" fmla="*/ 10906488 w 17521894"/>
              <a:gd name="connsiteY37" fmla="*/ 8653670 h 9625007"/>
              <a:gd name="connsiteX38" fmla="*/ 10906488 w 17521894"/>
              <a:gd name="connsiteY38" fmla="*/ 9613967 h 9625007"/>
              <a:gd name="connsiteX39" fmla="*/ 9934287 w 17521894"/>
              <a:gd name="connsiteY39" fmla="*/ 9613967 h 9625007"/>
              <a:gd name="connsiteX40" fmla="*/ 8827991 w 17521894"/>
              <a:gd name="connsiteY40" fmla="*/ 8653670 h 9625007"/>
              <a:gd name="connsiteX41" fmla="*/ 9811363 w 17521894"/>
              <a:gd name="connsiteY41" fmla="*/ 8653670 h 9625007"/>
              <a:gd name="connsiteX42" fmla="*/ 9811363 w 17521894"/>
              <a:gd name="connsiteY42" fmla="*/ 9613967 h 9625007"/>
              <a:gd name="connsiteX43" fmla="*/ 8827991 w 17521894"/>
              <a:gd name="connsiteY43" fmla="*/ 9613967 h 9625007"/>
              <a:gd name="connsiteX44" fmla="*/ 6604234 w 17521894"/>
              <a:gd name="connsiteY44" fmla="*/ 8653670 h 9625007"/>
              <a:gd name="connsiteX45" fmla="*/ 7576436 w 17521894"/>
              <a:gd name="connsiteY45" fmla="*/ 8653670 h 9625007"/>
              <a:gd name="connsiteX46" fmla="*/ 7576436 w 17521894"/>
              <a:gd name="connsiteY46" fmla="*/ 9613967 h 9625007"/>
              <a:gd name="connsiteX47" fmla="*/ 6604234 w 17521894"/>
              <a:gd name="connsiteY47" fmla="*/ 9613967 h 9625007"/>
              <a:gd name="connsiteX48" fmla="*/ 5509117 w 17521894"/>
              <a:gd name="connsiteY48" fmla="*/ 8653670 h 9625007"/>
              <a:gd name="connsiteX49" fmla="*/ 6481318 w 17521894"/>
              <a:gd name="connsiteY49" fmla="*/ 8653670 h 9625007"/>
              <a:gd name="connsiteX50" fmla="*/ 6481318 w 17521894"/>
              <a:gd name="connsiteY50" fmla="*/ 9613967 h 9625007"/>
              <a:gd name="connsiteX51" fmla="*/ 5509117 w 17521894"/>
              <a:gd name="connsiteY51" fmla="*/ 9613967 h 9625007"/>
              <a:gd name="connsiteX52" fmla="*/ 4402819 w 17521894"/>
              <a:gd name="connsiteY52" fmla="*/ 8653670 h 9625007"/>
              <a:gd name="connsiteX53" fmla="*/ 5386192 w 17521894"/>
              <a:gd name="connsiteY53" fmla="*/ 8653670 h 9625007"/>
              <a:gd name="connsiteX54" fmla="*/ 5386192 w 17521894"/>
              <a:gd name="connsiteY54" fmla="*/ 9613967 h 9625007"/>
              <a:gd name="connsiteX55" fmla="*/ 4402819 w 17521894"/>
              <a:gd name="connsiteY55" fmla="*/ 9613967 h 9625007"/>
              <a:gd name="connsiteX56" fmla="*/ 2212579 w 17521894"/>
              <a:gd name="connsiteY56" fmla="*/ 8653670 h 9625007"/>
              <a:gd name="connsiteX57" fmla="*/ 3195951 w 17521894"/>
              <a:gd name="connsiteY57" fmla="*/ 8653670 h 9625007"/>
              <a:gd name="connsiteX58" fmla="*/ 3195951 w 17521894"/>
              <a:gd name="connsiteY58" fmla="*/ 9613967 h 9625007"/>
              <a:gd name="connsiteX59" fmla="*/ 2212579 w 17521894"/>
              <a:gd name="connsiteY59" fmla="*/ 9613967 h 9625007"/>
              <a:gd name="connsiteX60" fmla="*/ 1117460 w 17521894"/>
              <a:gd name="connsiteY60" fmla="*/ 8653670 h 9625007"/>
              <a:gd name="connsiteX61" fmla="*/ 2100832 w 17521894"/>
              <a:gd name="connsiteY61" fmla="*/ 8653670 h 9625007"/>
              <a:gd name="connsiteX62" fmla="*/ 2100832 w 17521894"/>
              <a:gd name="connsiteY62" fmla="*/ 9613967 h 9625007"/>
              <a:gd name="connsiteX63" fmla="*/ 1117460 w 17521894"/>
              <a:gd name="connsiteY63" fmla="*/ 9613967 h 9625007"/>
              <a:gd name="connsiteX64" fmla="*/ 15432232 w 17521894"/>
              <a:gd name="connsiteY64" fmla="*/ 7583002 h 9625007"/>
              <a:gd name="connsiteX65" fmla="*/ 16415604 w 17521894"/>
              <a:gd name="connsiteY65" fmla="*/ 7583002 h 9625007"/>
              <a:gd name="connsiteX66" fmla="*/ 16415604 w 17521894"/>
              <a:gd name="connsiteY66" fmla="*/ 8543299 h 9625007"/>
              <a:gd name="connsiteX67" fmla="*/ 15432232 w 17521894"/>
              <a:gd name="connsiteY67" fmla="*/ 8543299 h 9625007"/>
              <a:gd name="connsiteX68" fmla="*/ 13219644 w 17521894"/>
              <a:gd name="connsiteY68" fmla="*/ 7583002 h 9625007"/>
              <a:gd name="connsiteX69" fmla="*/ 14203016 w 17521894"/>
              <a:gd name="connsiteY69" fmla="*/ 7583002 h 9625007"/>
              <a:gd name="connsiteX70" fmla="*/ 14203016 w 17521894"/>
              <a:gd name="connsiteY70" fmla="*/ 8543299 h 9625007"/>
              <a:gd name="connsiteX71" fmla="*/ 13219644 w 17521894"/>
              <a:gd name="connsiteY71" fmla="*/ 8543299 h 9625007"/>
              <a:gd name="connsiteX72" fmla="*/ 5509118 w 17521894"/>
              <a:gd name="connsiteY72" fmla="*/ 7583002 h 9625007"/>
              <a:gd name="connsiteX73" fmla="*/ 6481320 w 17521894"/>
              <a:gd name="connsiteY73" fmla="*/ 7583002 h 9625007"/>
              <a:gd name="connsiteX74" fmla="*/ 6481320 w 17521894"/>
              <a:gd name="connsiteY74" fmla="*/ 8543299 h 9625007"/>
              <a:gd name="connsiteX75" fmla="*/ 5509118 w 17521894"/>
              <a:gd name="connsiteY75" fmla="*/ 8543299 h 9625007"/>
              <a:gd name="connsiteX76" fmla="*/ 16538522 w 17521894"/>
              <a:gd name="connsiteY76" fmla="*/ 7571960 h 9625007"/>
              <a:gd name="connsiteX77" fmla="*/ 17510722 w 17521894"/>
              <a:gd name="connsiteY77" fmla="*/ 7571960 h 9625007"/>
              <a:gd name="connsiteX78" fmla="*/ 17510722 w 17521894"/>
              <a:gd name="connsiteY78" fmla="*/ 8532257 h 9625007"/>
              <a:gd name="connsiteX79" fmla="*/ 16538522 w 17521894"/>
              <a:gd name="connsiteY79" fmla="*/ 8532257 h 9625007"/>
              <a:gd name="connsiteX80" fmla="*/ 14314763 w 17521894"/>
              <a:gd name="connsiteY80" fmla="*/ 7571960 h 9625007"/>
              <a:gd name="connsiteX81" fmla="*/ 15298135 w 17521894"/>
              <a:gd name="connsiteY81" fmla="*/ 7571960 h 9625007"/>
              <a:gd name="connsiteX82" fmla="*/ 15298135 w 17521894"/>
              <a:gd name="connsiteY82" fmla="*/ 8532257 h 9625007"/>
              <a:gd name="connsiteX83" fmla="*/ 14314763 w 17521894"/>
              <a:gd name="connsiteY83" fmla="*/ 8532257 h 9625007"/>
              <a:gd name="connsiteX84" fmla="*/ 12124526 w 17521894"/>
              <a:gd name="connsiteY84" fmla="*/ 7571960 h 9625007"/>
              <a:gd name="connsiteX85" fmla="*/ 13107898 w 17521894"/>
              <a:gd name="connsiteY85" fmla="*/ 7571960 h 9625007"/>
              <a:gd name="connsiteX86" fmla="*/ 13107898 w 17521894"/>
              <a:gd name="connsiteY86" fmla="*/ 8532257 h 9625007"/>
              <a:gd name="connsiteX87" fmla="*/ 12124526 w 17521894"/>
              <a:gd name="connsiteY87" fmla="*/ 8532257 h 9625007"/>
              <a:gd name="connsiteX88" fmla="*/ 11029406 w 17521894"/>
              <a:gd name="connsiteY88" fmla="*/ 7571960 h 9625007"/>
              <a:gd name="connsiteX89" fmla="*/ 12012778 w 17521894"/>
              <a:gd name="connsiteY89" fmla="*/ 7571960 h 9625007"/>
              <a:gd name="connsiteX90" fmla="*/ 12012778 w 17521894"/>
              <a:gd name="connsiteY90" fmla="*/ 8532257 h 9625007"/>
              <a:gd name="connsiteX91" fmla="*/ 11029406 w 17521894"/>
              <a:gd name="connsiteY91" fmla="*/ 8532257 h 9625007"/>
              <a:gd name="connsiteX92" fmla="*/ 9934287 w 17521894"/>
              <a:gd name="connsiteY92" fmla="*/ 7571960 h 9625007"/>
              <a:gd name="connsiteX93" fmla="*/ 10906488 w 17521894"/>
              <a:gd name="connsiteY93" fmla="*/ 7571960 h 9625007"/>
              <a:gd name="connsiteX94" fmla="*/ 10906488 w 17521894"/>
              <a:gd name="connsiteY94" fmla="*/ 8532257 h 9625007"/>
              <a:gd name="connsiteX95" fmla="*/ 9934287 w 17521894"/>
              <a:gd name="connsiteY95" fmla="*/ 8532257 h 9625007"/>
              <a:gd name="connsiteX96" fmla="*/ 8827991 w 17521894"/>
              <a:gd name="connsiteY96" fmla="*/ 7571960 h 9625007"/>
              <a:gd name="connsiteX97" fmla="*/ 9811363 w 17521894"/>
              <a:gd name="connsiteY97" fmla="*/ 7571960 h 9625007"/>
              <a:gd name="connsiteX98" fmla="*/ 9811363 w 17521894"/>
              <a:gd name="connsiteY98" fmla="*/ 8532257 h 9625007"/>
              <a:gd name="connsiteX99" fmla="*/ 8827991 w 17521894"/>
              <a:gd name="connsiteY99" fmla="*/ 8532257 h 9625007"/>
              <a:gd name="connsiteX100" fmla="*/ 7732872 w 17521894"/>
              <a:gd name="connsiteY100" fmla="*/ 7571960 h 9625007"/>
              <a:gd name="connsiteX101" fmla="*/ 8716243 w 17521894"/>
              <a:gd name="connsiteY101" fmla="*/ 7571960 h 9625007"/>
              <a:gd name="connsiteX102" fmla="*/ 8716243 w 17521894"/>
              <a:gd name="connsiteY102" fmla="*/ 8532257 h 9625007"/>
              <a:gd name="connsiteX103" fmla="*/ 7732872 w 17521894"/>
              <a:gd name="connsiteY103" fmla="*/ 8532257 h 9625007"/>
              <a:gd name="connsiteX104" fmla="*/ 6604242 w 17521894"/>
              <a:gd name="connsiteY104" fmla="*/ 7571960 h 9625007"/>
              <a:gd name="connsiteX105" fmla="*/ 7576440 w 17521894"/>
              <a:gd name="connsiteY105" fmla="*/ 7571960 h 9625007"/>
              <a:gd name="connsiteX106" fmla="*/ 7576440 w 17521894"/>
              <a:gd name="connsiteY106" fmla="*/ 8532257 h 9625007"/>
              <a:gd name="connsiteX107" fmla="*/ 6604242 w 17521894"/>
              <a:gd name="connsiteY107" fmla="*/ 8532257 h 9625007"/>
              <a:gd name="connsiteX108" fmla="*/ 4402819 w 17521894"/>
              <a:gd name="connsiteY108" fmla="*/ 7571960 h 9625007"/>
              <a:gd name="connsiteX109" fmla="*/ 5386192 w 17521894"/>
              <a:gd name="connsiteY109" fmla="*/ 7571960 h 9625007"/>
              <a:gd name="connsiteX110" fmla="*/ 5386192 w 17521894"/>
              <a:gd name="connsiteY110" fmla="*/ 8532257 h 9625007"/>
              <a:gd name="connsiteX111" fmla="*/ 4402819 w 17521894"/>
              <a:gd name="connsiteY111" fmla="*/ 8532257 h 9625007"/>
              <a:gd name="connsiteX112" fmla="*/ 3307702 w 17521894"/>
              <a:gd name="connsiteY112" fmla="*/ 7571960 h 9625007"/>
              <a:gd name="connsiteX113" fmla="*/ 4291075 w 17521894"/>
              <a:gd name="connsiteY113" fmla="*/ 7571960 h 9625007"/>
              <a:gd name="connsiteX114" fmla="*/ 4291075 w 17521894"/>
              <a:gd name="connsiteY114" fmla="*/ 8532257 h 9625007"/>
              <a:gd name="connsiteX115" fmla="*/ 3307702 w 17521894"/>
              <a:gd name="connsiteY115" fmla="*/ 8532257 h 9625007"/>
              <a:gd name="connsiteX116" fmla="*/ 2212585 w 17521894"/>
              <a:gd name="connsiteY116" fmla="*/ 7571960 h 9625007"/>
              <a:gd name="connsiteX117" fmla="*/ 3195957 w 17521894"/>
              <a:gd name="connsiteY117" fmla="*/ 7571960 h 9625007"/>
              <a:gd name="connsiteX118" fmla="*/ 3195957 w 17521894"/>
              <a:gd name="connsiteY118" fmla="*/ 8532257 h 9625007"/>
              <a:gd name="connsiteX119" fmla="*/ 2212585 w 17521894"/>
              <a:gd name="connsiteY119" fmla="*/ 8532257 h 9625007"/>
              <a:gd name="connsiteX120" fmla="*/ 1117465 w 17521894"/>
              <a:gd name="connsiteY120" fmla="*/ 7571960 h 9625007"/>
              <a:gd name="connsiteX121" fmla="*/ 2100838 w 17521894"/>
              <a:gd name="connsiteY121" fmla="*/ 7571960 h 9625007"/>
              <a:gd name="connsiteX122" fmla="*/ 2100838 w 17521894"/>
              <a:gd name="connsiteY122" fmla="*/ 8532257 h 9625007"/>
              <a:gd name="connsiteX123" fmla="*/ 1117465 w 17521894"/>
              <a:gd name="connsiteY123" fmla="*/ 8532257 h 9625007"/>
              <a:gd name="connsiteX124" fmla="*/ 22341 w 17521894"/>
              <a:gd name="connsiteY124" fmla="*/ 7571960 h 9625007"/>
              <a:gd name="connsiteX125" fmla="*/ 994542 w 17521894"/>
              <a:gd name="connsiteY125" fmla="*/ 7571960 h 9625007"/>
              <a:gd name="connsiteX126" fmla="*/ 994542 w 17521894"/>
              <a:gd name="connsiteY126" fmla="*/ 8532257 h 9625007"/>
              <a:gd name="connsiteX127" fmla="*/ 22341 w 17521894"/>
              <a:gd name="connsiteY127" fmla="*/ 8532257 h 9625007"/>
              <a:gd name="connsiteX128" fmla="*/ 12124526 w 17521894"/>
              <a:gd name="connsiteY128" fmla="*/ 3245137 h 9625007"/>
              <a:gd name="connsiteX129" fmla="*/ 13107898 w 17521894"/>
              <a:gd name="connsiteY129" fmla="*/ 3245137 h 9625007"/>
              <a:gd name="connsiteX130" fmla="*/ 13107898 w 17521894"/>
              <a:gd name="connsiteY130" fmla="*/ 4205420 h 9625007"/>
              <a:gd name="connsiteX131" fmla="*/ 12124526 w 17521894"/>
              <a:gd name="connsiteY131" fmla="*/ 4205420 h 9625007"/>
              <a:gd name="connsiteX132" fmla="*/ 4402839 w 17521894"/>
              <a:gd name="connsiteY132" fmla="*/ 3245137 h 9625007"/>
              <a:gd name="connsiteX133" fmla="*/ 5386215 w 17521894"/>
              <a:gd name="connsiteY133" fmla="*/ 3245137 h 9625007"/>
              <a:gd name="connsiteX134" fmla="*/ 5386215 w 17521894"/>
              <a:gd name="connsiteY134" fmla="*/ 4205420 h 9625007"/>
              <a:gd name="connsiteX135" fmla="*/ 4402839 w 17521894"/>
              <a:gd name="connsiteY135" fmla="*/ 4205420 h 9625007"/>
              <a:gd name="connsiteX136" fmla="*/ 8827991 w 17521894"/>
              <a:gd name="connsiteY136" fmla="*/ 3245132 h 9625007"/>
              <a:gd name="connsiteX137" fmla="*/ 9811363 w 17521894"/>
              <a:gd name="connsiteY137" fmla="*/ 3245132 h 9625007"/>
              <a:gd name="connsiteX138" fmla="*/ 9811363 w 17521894"/>
              <a:gd name="connsiteY138" fmla="*/ 4205420 h 9625007"/>
              <a:gd name="connsiteX139" fmla="*/ 8827991 w 17521894"/>
              <a:gd name="connsiteY139" fmla="*/ 4205420 h 9625007"/>
              <a:gd name="connsiteX140" fmla="*/ 1117470 w 17521894"/>
              <a:gd name="connsiteY140" fmla="*/ 3245132 h 9625007"/>
              <a:gd name="connsiteX141" fmla="*/ 2100843 w 17521894"/>
              <a:gd name="connsiteY141" fmla="*/ 3245132 h 9625007"/>
              <a:gd name="connsiteX142" fmla="*/ 2100843 w 17521894"/>
              <a:gd name="connsiteY142" fmla="*/ 4205420 h 9625007"/>
              <a:gd name="connsiteX143" fmla="*/ 1117470 w 17521894"/>
              <a:gd name="connsiteY143" fmla="*/ 4205420 h 9625007"/>
              <a:gd name="connsiteX144" fmla="*/ 2212592 w 17521894"/>
              <a:gd name="connsiteY144" fmla="*/ 3234100 h 9625007"/>
              <a:gd name="connsiteX145" fmla="*/ 3195965 w 17521894"/>
              <a:gd name="connsiteY145" fmla="*/ 3234100 h 9625007"/>
              <a:gd name="connsiteX146" fmla="*/ 3195965 w 17521894"/>
              <a:gd name="connsiteY146" fmla="*/ 4205420 h 9625007"/>
              <a:gd name="connsiteX147" fmla="*/ 2212592 w 17521894"/>
              <a:gd name="connsiteY147" fmla="*/ 4205420 h 9625007"/>
              <a:gd name="connsiteX148" fmla="*/ 13219644 w 17521894"/>
              <a:gd name="connsiteY148" fmla="*/ 3234099 h 9625007"/>
              <a:gd name="connsiteX149" fmla="*/ 14203016 w 17521894"/>
              <a:gd name="connsiteY149" fmla="*/ 3234099 h 9625007"/>
              <a:gd name="connsiteX150" fmla="*/ 14203016 w 17521894"/>
              <a:gd name="connsiteY150" fmla="*/ 4205420 h 9625007"/>
              <a:gd name="connsiteX151" fmla="*/ 13219644 w 17521894"/>
              <a:gd name="connsiteY151" fmla="*/ 4205420 h 9625007"/>
              <a:gd name="connsiteX152" fmla="*/ 9934287 w 17521894"/>
              <a:gd name="connsiteY152" fmla="*/ 3234099 h 9625007"/>
              <a:gd name="connsiteX153" fmla="*/ 10906488 w 17521894"/>
              <a:gd name="connsiteY153" fmla="*/ 3234099 h 9625007"/>
              <a:gd name="connsiteX154" fmla="*/ 10906488 w 17521894"/>
              <a:gd name="connsiteY154" fmla="*/ 4205420 h 9625007"/>
              <a:gd name="connsiteX155" fmla="*/ 9934287 w 17521894"/>
              <a:gd name="connsiteY155" fmla="*/ 4205420 h 9625007"/>
              <a:gd name="connsiteX156" fmla="*/ 5509130 w 17521894"/>
              <a:gd name="connsiteY156" fmla="*/ 3234099 h 9625007"/>
              <a:gd name="connsiteX157" fmla="*/ 6481328 w 17521894"/>
              <a:gd name="connsiteY157" fmla="*/ 3234099 h 9625007"/>
              <a:gd name="connsiteX158" fmla="*/ 6481328 w 17521894"/>
              <a:gd name="connsiteY158" fmla="*/ 4205420 h 9625007"/>
              <a:gd name="connsiteX159" fmla="*/ 5509130 w 17521894"/>
              <a:gd name="connsiteY159" fmla="*/ 4205420 h 9625007"/>
              <a:gd name="connsiteX160" fmla="*/ 15432232 w 17521894"/>
              <a:gd name="connsiteY160" fmla="*/ 3234098 h 9625007"/>
              <a:gd name="connsiteX161" fmla="*/ 16415604 w 17521894"/>
              <a:gd name="connsiteY161" fmla="*/ 3234098 h 9625007"/>
              <a:gd name="connsiteX162" fmla="*/ 16415604 w 17521894"/>
              <a:gd name="connsiteY162" fmla="*/ 4205420 h 9625007"/>
              <a:gd name="connsiteX163" fmla="*/ 15432232 w 17521894"/>
              <a:gd name="connsiteY163" fmla="*/ 4205420 h 9625007"/>
              <a:gd name="connsiteX164" fmla="*/ 22350 w 17521894"/>
              <a:gd name="connsiteY164" fmla="*/ 3234097 h 9625007"/>
              <a:gd name="connsiteX165" fmla="*/ 994550 w 17521894"/>
              <a:gd name="connsiteY165" fmla="*/ 3234097 h 9625007"/>
              <a:gd name="connsiteX166" fmla="*/ 994550 w 17521894"/>
              <a:gd name="connsiteY166" fmla="*/ 4205420 h 9625007"/>
              <a:gd name="connsiteX167" fmla="*/ 22350 w 17521894"/>
              <a:gd name="connsiteY167" fmla="*/ 4205420 h 9625007"/>
              <a:gd name="connsiteX168" fmla="*/ 11029406 w 17521894"/>
              <a:gd name="connsiteY168" fmla="*/ 3234096 h 9625007"/>
              <a:gd name="connsiteX169" fmla="*/ 12012778 w 17521894"/>
              <a:gd name="connsiteY169" fmla="*/ 3234096 h 9625007"/>
              <a:gd name="connsiteX170" fmla="*/ 12012778 w 17521894"/>
              <a:gd name="connsiteY170" fmla="*/ 4205420 h 9625007"/>
              <a:gd name="connsiteX171" fmla="*/ 11029406 w 17521894"/>
              <a:gd name="connsiteY171" fmla="*/ 4205420 h 9625007"/>
              <a:gd name="connsiteX172" fmla="*/ 7732881 w 17521894"/>
              <a:gd name="connsiteY172" fmla="*/ 3234096 h 9625007"/>
              <a:gd name="connsiteX173" fmla="*/ 8716243 w 17521894"/>
              <a:gd name="connsiteY173" fmla="*/ 3234096 h 9625007"/>
              <a:gd name="connsiteX174" fmla="*/ 8716243 w 17521894"/>
              <a:gd name="connsiteY174" fmla="*/ 4205420 h 9625007"/>
              <a:gd name="connsiteX175" fmla="*/ 7732881 w 17521894"/>
              <a:gd name="connsiteY175" fmla="*/ 4205420 h 9625007"/>
              <a:gd name="connsiteX176" fmla="*/ 3307705 w 17521894"/>
              <a:gd name="connsiteY176" fmla="*/ 3234096 h 9625007"/>
              <a:gd name="connsiteX177" fmla="*/ 4291078 w 17521894"/>
              <a:gd name="connsiteY177" fmla="*/ 3234096 h 9625007"/>
              <a:gd name="connsiteX178" fmla="*/ 4291078 w 17521894"/>
              <a:gd name="connsiteY178" fmla="*/ 4205420 h 9625007"/>
              <a:gd name="connsiteX179" fmla="*/ 3307705 w 17521894"/>
              <a:gd name="connsiteY179" fmla="*/ 4205420 h 9625007"/>
              <a:gd name="connsiteX180" fmla="*/ 16538522 w 17521894"/>
              <a:gd name="connsiteY180" fmla="*/ 3234095 h 9625007"/>
              <a:gd name="connsiteX181" fmla="*/ 17510722 w 17521894"/>
              <a:gd name="connsiteY181" fmla="*/ 3234095 h 9625007"/>
              <a:gd name="connsiteX182" fmla="*/ 17510722 w 17521894"/>
              <a:gd name="connsiteY182" fmla="*/ 4205420 h 9625007"/>
              <a:gd name="connsiteX183" fmla="*/ 16538522 w 17521894"/>
              <a:gd name="connsiteY183" fmla="*/ 4205420 h 9625007"/>
              <a:gd name="connsiteX184" fmla="*/ 14314763 w 17521894"/>
              <a:gd name="connsiteY184" fmla="*/ 3234095 h 9625007"/>
              <a:gd name="connsiteX185" fmla="*/ 15298135 w 17521894"/>
              <a:gd name="connsiteY185" fmla="*/ 3234095 h 9625007"/>
              <a:gd name="connsiteX186" fmla="*/ 15298135 w 17521894"/>
              <a:gd name="connsiteY186" fmla="*/ 4205420 h 9625007"/>
              <a:gd name="connsiteX187" fmla="*/ 14314763 w 17521894"/>
              <a:gd name="connsiteY187" fmla="*/ 4205420 h 9625007"/>
              <a:gd name="connsiteX188" fmla="*/ 6604243 w 17521894"/>
              <a:gd name="connsiteY188" fmla="*/ 3234095 h 9625007"/>
              <a:gd name="connsiteX189" fmla="*/ 7576442 w 17521894"/>
              <a:gd name="connsiteY189" fmla="*/ 3234095 h 9625007"/>
              <a:gd name="connsiteX190" fmla="*/ 7576442 w 17521894"/>
              <a:gd name="connsiteY190" fmla="*/ 4205420 h 9625007"/>
              <a:gd name="connsiteX191" fmla="*/ 6604243 w 17521894"/>
              <a:gd name="connsiteY191" fmla="*/ 4205420 h 9625007"/>
              <a:gd name="connsiteX192" fmla="*/ 7732898 w 17521894"/>
              <a:gd name="connsiteY192" fmla="*/ 2163430 h 9625007"/>
              <a:gd name="connsiteX193" fmla="*/ 8716243 w 17521894"/>
              <a:gd name="connsiteY193" fmla="*/ 2163430 h 9625007"/>
              <a:gd name="connsiteX194" fmla="*/ 8716243 w 17521894"/>
              <a:gd name="connsiteY194" fmla="*/ 3123724 h 9625007"/>
              <a:gd name="connsiteX195" fmla="*/ 7732898 w 17521894"/>
              <a:gd name="connsiteY195" fmla="*/ 3123724 h 9625007"/>
              <a:gd name="connsiteX196" fmla="*/ 22364 w 17521894"/>
              <a:gd name="connsiteY196" fmla="*/ 2163430 h 9625007"/>
              <a:gd name="connsiteX197" fmla="*/ 994564 w 17521894"/>
              <a:gd name="connsiteY197" fmla="*/ 2163430 h 9625007"/>
              <a:gd name="connsiteX198" fmla="*/ 994564 w 17521894"/>
              <a:gd name="connsiteY198" fmla="*/ 3123724 h 9625007"/>
              <a:gd name="connsiteX199" fmla="*/ 22364 w 17521894"/>
              <a:gd name="connsiteY199" fmla="*/ 3123724 h 9625007"/>
              <a:gd name="connsiteX200" fmla="*/ 12124526 w 17521894"/>
              <a:gd name="connsiteY200" fmla="*/ 2163429 h 9625007"/>
              <a:gd name="connsiteX201" fmla="*/ 13107898 w 17521894"/>
              <a:gd name="connsiteY201" fmla="*/ 2163429 h 9625007"/>
              <a:gd name="connsiteX202" fmla="*/ 13107898 w 17521894"/>
              <a:gd name="connsiteY202" fmla="*/ 3123723 h 9625007"/>
              <a:gd name="connsiteX203" fmla="*/ 12124526 w 17521894"/>
              <a:gd name="connsiteY203" fmla="*/ 3123723 h 9625007"/>
              <a:gd name="connsiteX204" fmla="*/ 9934287 w 17521894"/>
              <a:gd name="connsiteY204" fmla="*/ 2163429 h 9625007"/>
              <a:gd name="connsiteX205" fmla="*/ 10906488 w 17521894"/>
              <a:gd name="connsiteY205" fmla="*/ 2163429 h 9625007"/>
              <a:gd name="connsiteX206" fmla="*/ 10906488 w 17521894"/>
              <a:gd name="connsiteY206" fmla="*/ 3123724 h 9625007"/>
              <a:gd name="connsiteX207" fmla="*/ 9934287 w 17521894"/>
              <a:gd name="connsiteY207" fmla="*/ 3123724 h 9625007"/>
              <a:gd name="connsiteX208" fmla="*/ 4402840 w 17521894"/>
              <a:gd name="connsiteY208" fmla="*/ 2163429 h 9625007"/>
              <a:gd name="connsiteX209" fmla="*/ 5386215 w 17521894"/>
              <a:gd name="connsiteY209" fmla="*/ 2163429 h 9625007"/>
              <a:gd name="connsiteX210" fmla="*/ 5386215 w 17521894"/>
              <a:gd name="connsiteY210" fmla="*/ 3123723 h 9625007"/>
              <a:gd name="connsiteX211" fmla="*/ 4402840 w 17521894"/>
              <a:gd name="connsiteY211" fmla="*/ 3123723 h 9625007"/>
              <a:gd name="connsiteX212" fmla="*/ 2212602 w 17521894"/>
              <a:gd name="connsiteY212" fmla="*/ 2163429 h 9625007"/>
              <a:gd name="connsiteX213" fmla="*/ 3195974 w 17521894"/>
              <a:gd name="connsiteY213" fmla="*/ 2163429 h 9625007"/>
              <a:gd name="connsiteX214" fmla="*/ 3195974 w 17521894"/>
              <a:gd name="connsiteY214" fmla="*/ 3123724 h 9625007"/>
              <a:gd name="connsiteX215" fmla="*/ 2212602 w 17521894"/>
              <a:gd name="connsiteY215" fmla="*/ 3123724 h 9625007"/>
              <a:gd name="connsiteX216" fmla="*/ 15432232 w 17521894"/>
              <a:gd name="connsiteY216" fmla="*/ 2163428 h 9625007"/>
              <a:gd name="connsiteX217" fmla="*/ 16415604 w 17521894"/>
              <a:gd name="connsiteY217" fmla="*/ 2163428 h 9625007"/>
              <a:gd name="connsiteX218" fmla="*/ 16415604 w 17521894"/>
              <a:gd name="connsiteY218" fmla="*/ 3123722 h 9625007"/>
              <a:gd name="connsiteX219" fmla="*/ 15432232 w 17521894"/>
              <a:gd name="connsiteY219" fmla="*/ 3123722 h 9625007"/>
              <a:gd name="connsiteX220" fmla="*/ 13219644 w 17521894"/>
              <a:gd name="connsiteY220" fmla="*/ 2163428 h 9625007"/>
              <a:gd name="connsiteX221" fmla="*/ 14203016 w 17521894"/>
              <a:gd name="connsiteY221" fmla="*/ 2163428 h 9625007"/>
              <a:gd name="connsiteX222" fmla="*/ 14203016 w 17521894"/>
              <a:gd name="connsiteY222" fmla="*/ 3123722 h 9625007"/>
              <a:gd name="connsiteX223" fmla="*/ 13219644 w 17521894"/>
              <a:gd name="connsiteY223" fmla="*/ 3123722 h 9625007"/>
              <a:gd name="connsiteX224" fmla="*/ 11029406 w 17521894"/>
              <a:gd name="connsiteY224" fmla="*/ 2163428 h 9625007"/>
              <a:gd name="connsiteX225" fmla="*/ 12012778 w 17521894"/>
              <a:gd name="connsiteY225" fmla="*/ 2163428 h 9625007"/>
              <a:gd name="connsiteX226" fmla="*/ 12012778 w 17521894"/>
              <a:gd name="connsiteY226" fmla="*/ 3123722 h 9625007"/>
              <a:gd name="connsiteX227" fmla="*/ 11029406 w 17521894"/>
              <a:gd name="connsiteY227" fmla="*/ 3123722 h 9625007"/>
              <a:gd name="connsiteX228" fmla="*/ 6604257 w 17521894"/>
              <a:gd name="connsiteY228" fmla="*/ 2163428 h 9625007"/>
              <a:gd name="connsiteX229" fmla="*/ 7576456 w 17521894"/>
              <a:gd name="connsiteY229" fmla="*/ 2163428 h 9625007"/>
              <a:gd name="connsiteX230" fmla="*/ 7576456 w 17521894"/>
              <a:gd name="connsiteY230" fmla="*/ 3123722 h 9625007"/>
              <a:gd name="connsiteX231" fmla="*/ 6604257 w 17521894"/>
              <a:gd name="connsiteY231" fmla="*/ 3123722 h 9625007"/>
              <a:gd name="connsiteX232" fmla="*/ 5509136 w 17521894"/>
              <a:gd name="connsiteY232" fmla="*/ 2163428 h 9625007"/>
              <a:gd name="connsiteX233" fmla="*/ 6481338 w 17521894"/>
              <a:gd name="connsiteY233" fmla="*/ 2163428 h 9625007"/>
              <a:gd name="connsiteX234" fmla="*/ 6481338 w 17521894"/>
              <a:gd name="connsiteY234" fmla="*/ 3123722 h 9625007"/>
              <a:gd name="connsiteX235" fmla="*/ 5509136 w 17521894"/>
              <a:gd name="connsiteY235" fmla="*/ 3123722 h 9625007"/>
              <a:gd name="connsiteX236" fmla="*/ 3307717 w 17521894"/>
              <a:gd name="connsiteY236" fmla="*/ 2163428 h 9625007"/>
              <a:gd name="connsiteX237" fmla="*/ 4291092 w 17521894"/>
              <a:gd name="connsiteY237" fmla="*/ 2163428 h 9625007"/>
              <a:gd name="connsiteX238" fmla="*/ 4291092 w 17521894"/>
              <a:gd name="connsiteY238" fmla="*/ 3123722 h 9625007"/>
              <a:gd name="connsiteX239" fmla="*/ 3307717 w 17521894"/>
              <a:gd name="connsiteY239" fmla="*/ 3123722 h 9625007"/>
              <a:gd name="connsiteX240" fmla="*/ 16538522 w 17521894"/>
              <a:gd name="connsiteY240" fmla="*/ 2163427 h 9625007"/>
              <a:gd name="connsiteX241" fmla="*/ 17510722 w 17521894"/>
              <a:gd name="connsiteY241" fmla="*/ 2163427 h 9625007"/>
              <a:gd name="connsiteX242" fmla="*/ 17510722 w 17521894"/>
              <a:gd name="connsiteY242" fmla="*/ 3123722 h 9625007"/>
              <a:gd name="connsiteX243" fmla="*/ 16538522 w 17521894"/>
              <a:gd name="connsiteY243" fmla="*/ 3123722 h 9625007"/>
              <a:gd name="connsiteX244" fmla="*/ 14314763 w 17521894"/>
              <a:gd name="connsiteY244" fmla="*/ 2163427 h 9625007"/>
              <a:gd name="connsiteX245" fmla="*/ 15298135 w 17521894"/>
              <a:gd name="connsiteY245" fmla="*/ 2163427 h 9625007"/>
              <a:gd name="connsiteX246" fmla="*/ 15298135 w 17521894"/>
              <a:gd name="connsiteY246" fmla="*/ 3123722 h 9625007"/>
              <a:gd name="connsiteX247" fmla="*/ 14314763 w 17521894"/>
              <a:gd name="connsiteY247" fmla="*/ 3123722 h 9625007"/>
              <a:gd name="connsiteX248" fmla="*/ 8827991 w 17521894"/>
              <a:gd name="connsiteY248" fmla="*/ 2163424 h 9625007"/>
              <a:gd name="connsiteX249" fmla="*/ 9811363 w 17521894"/>
              <a:gd name="connsiteY249" fmla="*/ 2163424 h 9625007"/>
              <a:gd name="connsiteX250" fmla="*/ 9811363 w 17521894"/>
              <a:gd name="connsiteY250" fmla="*/ 3123719 h 9625007"/>
              <a:gd name="connsiteX251" fmla="*/ 8827991 w 17521894"/>
              <a:gd name="connsiteY251" fmla="*/ 3123719 h 9625007"/>
              <a:gd name="connsiteX252" fmla="*/ 1117470 w 17521894"/>
              <a:gd name="connsiteY252" fmla="*/ 2163424 h 9625007"/>
              <a:gd name="connsiteX253" fmla="*/ 2100843 w 17521894"/>
              <a:gd name="connsiteY253" fmla="*/ 2163424 h 9625007"/>
              <a:gd name="connsiteX254" fmla="*/ 2100843 w 17521894"/>
              <a:gd name="connsiteY254" fmla="*/ 3123720 h 9625007"/>
              <a:gd name="connsiteX255" fmla="*/ 1117470 w 17521894"/>
              <a:gd name="connsiteY255" fmla="*/ 3123720 h 9625007"/>
              <a:gd name="connsiteX256" fmla="*/ 8827991 w 17521894"/>
              <a:gd name="connsiteY256" fmla="*/ 1081717 h 9625007"/>
              <a:gd name="connsiteX257" fmla="*/ 9811363 w 17521894"/>
              <a:gd name="connsiteY257" fmla="*/ 1081717 h 9625007"/>
              <a:gd name="connsiteX258" fmla="*/ 9811363 w 17521894"/>
              <a:gd name="connsiteY258" fmla="*/ 2042017 h 9625007"/>
              <a:gd name="connsiteX259" fmla="*/ 8827991 w 17521894"/>
              <a:gd name="connsiteY259" fmla="*/ 2042017 h 9625007"/>
              <a:gd name="connsiteX260" fmla="*/ 1117480 w 17521894"/>
              <a:gd name="connsiteY260" fmla="*/ 1081717 h 9625007"/>
              <a:gd name="connsiteX261" fmla="*/ 2100854 w 17521894"/>
              <a:gd name="connsiteY261" fmla="*/ 1081717 h 9625007"/>
              <a:gd name="connsiteX262" fmla="*/ 2100854 w 17521894"/>
              <a:gd name="connsiteY262" fmla="*/ 2042017 h 9625007"/>
              <a:gd name="connsiteX263" fmla="*/ 1117480 w 17521894"/>
              <a:gd name="connsiteY263" fmla="*/ 2042017 h 9625007"/>
              <a:gd name="connsiteX264" fmla="*/ 14314763 w 17521894"/>
              <a:gd name="connsiteY264" fmla="*/ 1081715 h 9625007"/>
              <a:gd name="connsiteX265" fmla="*/ 15298135 w 17521894"/>
              <a:gd name="connsiteY265" fmla="*/ 1081715 h 9625007"/>
              <a:gd name="connsiteX266" fmla="*/ 15298135 w 17521894"/>
              <a:gd name="connsiteY266" fmla="*/ 2042015 h 9625007"/>
              <a:gd name="connsiteX267" fmla="*/ 14314763 w 17521894"/>
              <a:gd name="connsiteY267" fmla="*/ 2042015 h 9625007"/>
              <a:gd name="connsiteX268" fmla="*/ 6604256 w 17521894"/>
              <a:gd name="connsiteY268" fmla="*/ 1081715 h 9625007"/>
              <a:gd name="connsiteX269" fmla="*/ 7576454 w 17521894"/>
              <a:gd name="connsiteY269" fmla="*/ 1081715 h 9625007"/>
              <a:gd name="connsiteX270" fmla="*/ 7576454 w 17521894"/>
              <a:gd name="connsiteY270" fmla="*/ 2042015 h 9625007"/>
              <a:gd name="connsiteX271" fmla="*/ 6604256 w 17521894"/>
              <a:gd name="connsiteY271" fmla="*/ 2042015 h 9625007"/>
              <a:gd name="connsiteX272" fmla="*/ 16538522 w 17521894"/>
              <a:gd name="connsiteY272" fmla="*/ 1081714 h 9625007"/>
              <a:gd name="connsiteX273" fmla="*/ 17510722 w 17521894"/>
              <a:gd name="connsiteY273" fmla="*/ 1081714 h 9625007"/>
              <a:gd name="connsiteX274" fmla="*/ 17510722 w 17521894"/>
              <a:gd name="connsiteY274" fmla="*/ 2042015 h 9625007"/>
              <a:gd name="connsiteX275" fmla="*/ 16538522 w 17521894"/>
              <a:gd name="connsiteY275" fmla="*/ 2042015 h 9625007"/>
              <a:gd name="connsiteX276" fmla="*/ 5509135 w 17521894"/>
              <a:gd name="connsiteY276" fmla="*/ 1081714 h 9625007"/>
              <a:gd name="connsiteX277" fmla="*/ 6481334 w 17521894"/>
              <a:gd name="connsiteY277" fmla="*/ 1081714 h 9625007"/>
              <a:gd name="connsiteX278" fmla="*/ 6481334 w 17521894"/>
              <a:gd name="connsiteY278" fmla="*/ 2042015 h 9625007"/>
              <a:gd name="connsiteX279" fmla="*/ 5509135 w 17521894"/>
              <a:gd name="connsiteY279" fmla="*/ 2042015 h 9625007"/>
              <a:gd name="connsiteX280" fmla="*/ 15432232 w 17521894"/>
              <a:gd name="connsiteY280" fmla="*/ 1081714 h 9625007"/>
              <a:gd name="connsiteX281" fmla="*/ 16415604 w 17521894"/>
              <a:gd name="connsiteY281" fmla="*/ 1081714 h 9625007"/>
              <a:gd name="connsiteX282" fmla="*/ 16415604 w 17521894"/>
              <a:gd name="connsiteY282" fmla="*/ 2042015 h 9625007"/>
              <a:gd name="connsiteX283" fmla="*/ 15432232 w 17521894"/>
              <a:gd name="connsiteY283" fmla="*/ 2042015 h 9625007"/>
              <a:gd name="connsiteX284" fmla="*/ 13219644 w 17521894"/>
              <a:gd name="connsiteY284" fmla="*/ 1081714 h 9625007"/>
              <a:gd name="connsiteX285" fmla="*/ 14203016 w 17521894"/>
              <a:gd name="connsiteY285" fmla="*/ 1081714 h 9625007"/>
              <a:gd name="connsiteX286" fmla="*/ 14203016 w 17521894"/>
              <a:gd name="connsiteY286" fmla="*/ 2042015 h 9625007"/>
              <a:gd name="connsiteX287" fmla="*/ 13219644 w 17521894"/>
              <a:gd name="connsiteY287" fmla="*/ 2042015 h 9625007"/>
              <a:gd name="connsiteX288" fmla="*/ 12135697 w 17521894"/>
              <a:gd name="connsiteY288" fmla="*/ 1081714 h 9625007"/>
              <a:gd name="connsiteX289" fmla="*/ 13119069 w 17521894"/>
              <a:gd name="connsiteY289" fmla="*/ 1081714 h 9625007"/>
              <a:gd name="connsiteX290" fmla="*/ 13119069 w 17521894"/>
              <a:gd name="connsiteY290" fmla="*/ 2042014 h 9625007"/>
              <a:gd name="connsiteX291" fmla="*/ 12135697 w 17521894"/>
              <a:gd name="connsiteY291" fmla="*/ 2042014 h 9625007"/>
              <a:gd name="connsiteX292" fmla="*/ 11029406 w 17521894"/>
              <a:gd name="connsiteY292" fmla="*/ 1081714 h 9625007"/>
              <a:gd name="connsiteX293" fmla="*/ 12012778 w 17521894"/>
              <a:gd name="connsiteY293" fmla="*/ 1081714 h 9625007"/>
              <a:gd name="connsiteX294" fmla="*/ 12012778 w 17521894"/>
              <a:gd name="connsiteY294" fmla="*/ 2042014 h 9625007"/>
              <a:gd name="connsiteX295" fmla="*/ 11029406 w 17521894"/>
              <a:gd name="connsiteY295" fmla="*/ 2042014 h 9625007"/>
              <a:gd name="connsiteX296" fmla="*/ 4414012 w 17521894"/>
              <a:gd name="connsiteY296" fmla="*/ 1081714 h 9625007"/>
              <a:gd name="connsiteX297" fmla="*/ 5397385 w 17521894"/>
              <a:gd name="connsiteY297" fmla="*/ 1081714 h 9625007"/>
              <a:gd name="connsiteX298" fmla="*/ 5397385 w 17521894"/>
              <a:gd name="connsiteY298" fmla="*/ 2042014 h 9625007"/>
              <a:gd name="connsiteX299" fmla="*/ 4414012 w 17521894"/>
              <a:gd name="connsiteY299" fmla="*/ 2042014 h 9625007"/>
              <a:gd name="connsiteX300" fmla="*/ 3307713 w 17521894"/>
              <a:gd name="connsiteY300" fmla="*/ 1081714 h 9625007"/>
              <a:gd name="connsiteX301" fmla="*/ 4291088 w 17521894"/>
              <a:gd name="connsiteY301" fmla="*/ 1081714 h 9625007"/>
              <a:gd name="connsiteX302" fmla="*/ 4291088 w 17521894"/>
              <a:gd name="connsiteY302" fmla="*/ 2042014 h 9625007"/>
              <a:gd name="connsiteX303" fmla="*/ 3307713 w 17521894"/>
              <a:gd name="connsiteY303" fmla="*/ 2042014 h 9625007"/>
              <a:gd name="connsiteX304" fmla="*/ 9934287 w 17521894"/>
              <a:gd name="connsiteY304" fmla="*/ 1081711 h 9625007"/>
              <a:gd name="connsiteX305" fmla="*/ 10906488 w 17521894"/>
              <a:gd name="connsiteY305" fmla="*/ 1081711 h 9625007"/>
              <a:gd name="connsiteX306" fmla="*/ 10906488 w 17521894"/>
              <a:gd name="connsiteY306" fmla="*/ 2042012 h 9625007"/>
              <a:gd name="connsiteX307" fmla="*/ 9934287 w 17521894"/>
              <a:gd name="connsiteY307" fmla="*/ 2042012 h 9625007"/>
              <a:gd name="connsiteX308" fmla="*/ 2212590 w 17521894"/>
              <a:gd name="connsiteY308" fmla="*/ 1081711 h 9625007"/>
              <a:gd name="connsiteX309" fmla="*/ 3195962 w 17521894"/>
              <a:gd name="connsiteY309" fmla="*/ 1081711 h 9625007"/>
              <a:gd name="connsiteX310" fmla="*/ 3195962 w 17521894"/>
              <a:gd name="connsiteY310" fmla="*/ 2042012 h 9625007"/>
              <a:gd name="connsiteX311" fmla="*/ 2212590 w 17521894"/>
              <a:gd name="connsiteY311" fmla="*/ 2042012 h 9625007"/>
              <a:gd name="connsiteX312" fmla="*/ 7732898 w 17521894"/>
              <a:gd name="connsiteY312" fmla="*/ 1070681 h 9625007"/>
              <a:gd name="connsiteX313" fmla="*/ 8716243 w 17521894"/>
              <a:gd name="connsiteY313" fmla="*/ 1070681 h 9625007"/>
              <a:gd name="connsiteX314" fmla="*/ 8716243 w 17521894"/>
              <a:gd name="connsiteY314" fmla="*/ 2030981 h 9625007"/>
              <a:gd name="connsiteX315" fmla="*/ 7732898 w 17521894"/>
              <a:gd name="connsiteY315" fmla="*/ 2030981 h 9625007"/>
              <a:gd name="connsiteX316" fmla="*/ 22364 w 17521894"/>
              <a:gd name="connsiteY316" fmla="*/ 1070681 h 9625007"/>
              <a:gd name="connsiteX317" fmla="*/ 994563 w 17521894"/>
              <a:gd name="connsiteY317" fmla="*/ 1070681 h 9625007"/>
              <a:gd name="connsiteX318" fmla="*/ 994563 w 17521894"/>
              <a:gd name="connsiteY318" fmla="*/ 2030981 h 9625007"/>
              <a:gd name="connsiteX319" fmla="*/ 22364 w 17521894"/>
              <a:gd name="connsiteY319" fmla="*/ 2030981 h 9625007"/>
              <a:gd name="connsiteX320" fmla="*/ 3307713 w 17521894"/>
              <a:gd name="connsiteY320" fmla="*/ 4 h 9625007"/>
              <a:gd name="connsiteX321" fmla="*/ 4291086 w 17521894"/>
              <a:gd name="connsiteY321" fmla="*/ 4 h 9625007"/>
              <a:gd name="connsiteX322" fmla="*/ 4291086 w 17521894"/>
              <a:gd name="connsiteY322" fmla="*/ 960300 h 9625007"/>
              <a:gd name="connsiteX323" fmla="*/ 3307713 w 17521894"/>
              <a:gd name="connsiteY323" fmla="*/ 960300 h 9625007"/>
              <a:gd name="connsiteX324" fmla="*/ 11029406 w 17521894"/>
              <a:gd name="connsiteY324" fmla="*/ 4 h 9625007"/>
              <a:gd name="connsiteX325" fmla="*/ 12012778 w 17521894"/>
              <a:gd name="connsiteY325" fmla="*/ 4 h 9625007"/>
              <a:gd name="connsiteX326" fmla="*/ 12012778 w 17521894"/>
              <a:gd name="connsiteY326" fmla="*/ 960300 h 9625007"/>
              <a:gd name="connsiteX327" fmla="*/ 11029406 w 17521894"/>
              <a:gd name="connsiteY327" fmla="*/ 960300 h 9625007"/>
              <a:gd name="connsiteX328" fmla="*/ 4402834 w 17521894"/>
              <a:gd name="connsiteY328" fmla="*/ 4 h 9625007"/>
              <a:gd name="connsiteX329" fmla="*/ 5386206 w 17521894"/>
              <a:gd name="connsiteY329" fmla="*/ 4 h 9625007"/>
              <a:gd name="connsiteX330" fmla="*/ 5386206 w 17521894"/>
              <a:gd name="connsiteY330" fmla="*/ 960300 h 9625007"/>
              <a:gd name="connsiteX331" fmla="*/ 4402834 w 17521894"/>
              <a:gd name="connsiteY331" fmla="*/ 960300 h 9625007"/>
              <a:gd name="connsiteX332" fmla="*/ 12124526 w 17521894"/>
              <a:gd name="connsiteY332" fmla="*/ 4 h 9625007"/>
              <a:gd name="connsiteX333" fmla="*/ 13107898 w 17521894"/>
              <a:gd name="connsiteY333" fmla="*/ 4 h 9625007"/>
              <a:gd name="connsiteX334" fmla="*/ 13107898 w 17521894"/>
              <a:gd name="connsiteY334" fmla="*/ 960300 h 9625007"/>
              <a:gd name="connsiteX335" fmla="*/ 12124526 w 17521894"/>
              <a:gd name="connsiteY335" fmla="*/ 960300 h 9625007"/>
              <a:gd name="connsiteX336" fmla="*/ 5509132 w 17521894"/>
              <a:gd name="connsiteY336" fmla="*/ 4 h 9625007"/>
              <a:gd name="connsiteX337" fmla="*/ 6481332 w 17521894"/>
              <a:gd name="connsiteY337" fmla="*/ 4 h 9625007"/>
              <a:gd name="connsiteX338" fmla="*/ 6481332 w 17521894"/>
              <a:gd name="connsiteY338" fmla="*/ 960300 h 9625007"/>
              <a:gd name="connsiteX339" fmla="*/ 5509132 w 17521894"/>
              <a:gd name="connsiteY339" fmla="*/ 960300 h 9625007"/>
              <a:gd name="connsiteX340" fmla="*/ 13219644 w 17521894"/>
              <a:gd name="connsiteY340" fmla="*/ 3 h 9625007"/>
              <a:gd name="connsiteX341" fmla="*/ 14203016 w 17521894"/>
              <a:gd name="connsiteY341" fmla="*/ 3 h 9625007"/>
              <a:gd name="connsiteX342" fmla="*/ 14203016 w 17521894"/>
              <a:gd name="connsiteY342" fmla="*/ 960300 h 9625007"/>
              <a:gd name="connsiteX343" fmla="*/ 13219644 w 17521894"/>
              <a:gd name="connsiteY343" fmla="*/ 960300 h 9625007"/>
              <a:gd name="connsiteX344" fmla="*/ 15432232 w 17521894"/>
              <a:gd name="connsiteY344" fmla="*/ 3 h 9625007"/>
              <a:gd name="connsiteX345" fmla="*/ 16415604 w 17521894"/>
              <a:gd name="connsiteY345" fmla="*/ 3 h 9625007"/>
              <a:gd name="connsiteX346" fmla="*/ 16415604 w 17521894"/>
              <a:gd name="connsiteY346" fmla="*/ 960299 h 9625007"/>
              <a:gd name="connsiteX347" fmla="*/ 15432232 w 17521894"/>
              <a:gd name="connsiteY347" fmla="*/ 960299 h 9625007"/>
              <a:gd name="connsiteX348" fmla="*/ 6615422 w 17521894"/>
              <a:gd name="connsiteY348" fmla="*/ 3 h 9625007"/>
              <a:gd name="connsiteX349" fmla="*/ 7587621 w 17521894"/>
              <a:gd name="connsiteY349" fmla="*/ 3 h 9625007"/>
              <a:gd name="connsiteX350" fmla="*/ 7587621 w 17521894"/>
              <a:gd name="connsiteY350" fmla="*/ 960299 h 9625007"/>
              <a:gd name="connsiteX351" fmla="*/ 6615422 w 17521894"/>
              <a:gd name="connsiteY351" fmla="*/ 960299 h 9625007"/>
              <a:gd name="connsiteX352" fmla="*/ 14325934 w 17521894"/>
              <a:gd name="connsiteY352" fmla="*/ 3 h 9625007"/>
              <a:gd name="connsiteX353" fmla="*/ 15309306 w 17521894"/>
              <a:gd name="connsiteY353" fmla="*/ 3 h 9625007"/>
              <a:gd name="connsiteX354" fmla="*/ 15309306 w 17521894"/>
              <a:gd name="connsiteY354" fmla="*/ 960299 h 9625007"/>
              <a:gd name="connsiteX355" fmla="*/ 14325934 w 17521894"/>
              <a:gd name="connsiteY355" fmla="*/ 960299 h 9625007"/>
              <a:gd name="connsiteX356" fmla="*/ 16538522 w 17521894"/>
              <a:gd name="connsiteY356" fmla="*/ 3 h 9625007"/>
              <a:gd name="connsiteX357" fmla="*/ 17521894 w 17521894"/>
              <a:gd name="connsiteY357" fmla="*/ 3 h 9625007"/>
              <a:gd name="connsiteX358" fmla="*/ 17521894 w 17521894"/>
              <a:gd name="connsiteY358" fmla="*/ 960299 h 9625007"/>
              <a:gd name="connsiteX359" fmla="*/ 16538522 w 17521894"/>
              <a:gd name="connsiteY359" fmla="*/ 960299 h 9625007"/>
              <a:gd name="connsiteX360" fmla="*/ 2212590 w 17521894"/>
              <a:gd name="connsiteY360" fmla="*/ 1 h 9625007"/>
              <a:gd name="connsiteX361" fmla="*/ 3195962 w 17521894"/>
              <a:gd name="connsiteY361" fmla="*/ 1 h 9625007"/>
              <a:gd name="connsiteX362" fmla="*/ 3195962 w 17521894"/>
              <a:gd name="connsiteY362" fmla="*/ 960298 h 9625007"/>
              <a:gd name="connsiteX363" fmla="*/ 2212590 w 17521894"/>
              <a:gd name="connsiteY363" fmla="*/ 960298 h 9625007"/>
              <a:gd name="connsiteX364" fmla="*/ 9934287 w 17521894"/>
              <a:gd name="connsiteY364" fmla="*/ 1 h 9625007"/>
              <a:gd name="connsiteX365" fmla="*/ 10906488 w 17521894"/>
              <a:gd name="connsiteY365" fmla="*/ 1 h 9625007"/>
              <a:gd name="connsiteX366" fmla="*/ 10906488 w 17521894"/>
              <a:gd name="connsiteY366" fmla="*/ 960297 h 9625007"/>
              <a:gd name="connsiteX367" fmla="*/ 9934287 w 17521894"/>
              <a:gd name="connsiteY367" fmla="*/ 960297 h 9625007"/>
              <a:gd name="connsiteX368" fmla="*/ 1106297 w 17521894"/>
              <a:gd name="connsiteY368" fmla="*/ 1 h 9625007"/>
              <a:gd name="connsiteX369" fmla="*/ 2089670 w 17521894"/>
              <a:gd name="connsiteY369" fmla="*/ 1 h 9625007"/>
              <a:gd name="connsiteX370" fmla="*/ 2089670 w 17521894"/>
              <a:gd name="connsiteY370" fmla="*/ 960297 h 9625007"/>
              <a:gd name="connsiteX371" fmla="*/ 1106297 w 17521894"/>
              <a:gd name="connsiteY371" fmla="*/ 960297 h 9625007"/>
              <a:gd name="connsiteX372" fmla="*/ 8827991 w 17521894"/>
              <a:gd name="connsiteY372" fmla="*/ 1 h 9625007"/>
              <a:gd name="connsiteX373" fmla="*/ 9800192 w 17521894"/>
              <a:gd name="connsiteY373" fmla="*/ 1 h 9625007"/>
              <a:gd name="connsiteX374" fmla="*/ 9800192 w 17521894"/>
              <a:gd name="connsiteY374" fmla="*/ 960297 h 9625007"/>
              <a:gd name="connsiteX375" fmla="*/ 8827991 w 17521894"/>
              <a:gd name="connsiteY375" fmla="*/ 960297 h 9625007"/>
              <a:gd name="connsiteX376" fmla="*/ 0 w 17521894"/>
              <a:gd name="connsiteY376" fmla="*/ 1 h 9625007"/>
              <a:gd name="connsiteX377" fmla="*/ 983372 w 17521894"/>
              <a:gd name="connsiteY377" fmla="*/ 1 h 9625007"/>
              <a:gd name="connsiteX378" fmla="*/ 983372 w 17521894"/>
              <a:gd name="connsiteY378" fmla="*/ 960297 h 9625007"/>
              <a:gd name="connsiteX379" fmla="*/ 0 w 17521894"/>
              <a:gd name="connsiteY379" fmla="*/ 960297 h 9625007"/>
              <a:gd name="connsiteX380" fmla="*/ 7721711 w 17521894"/>
              <a:gd name="connsiteY380" fmla="*/ 0 h 9625007"/>
              <a:gd name="connsiteX381" fmla="*/ 8693901 w 17521894"/>
              <a:gd name="connsiteY381" fmla="*/ 0 h 9625007"/>
              <a:gd name="connsiteX382" fmla="*/ 8693901 w 17521894"/>
              <a:gd name="connsiteY382" fmla="*/ 960297 h 9625007"/>
              <a:gd name="connsiteX383" fmla="*/ 7721711 w 17521894"/>
              <a:gd name="connsiteY383" fmla="*/ 960297 h 962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7521894" h="9625007">
                <a:moveTo>
                  <a:pt x="11029406" y="8664710"/>
                </a:moveTo>
                <a:lnTo>
                  <a:pt x="12012778" y="8664710"/>
                </a:lnTo>
                <a:lnTo>
                  <a:pt x="12012778" y="9625007"/>
                </a:lnTo>
                <a:lnTo>
                  <a:pt x="11029406" y="9625007"/>
                </a:lnTo>
                <a:close/>
                <a:moveTo>
                  <a:pt x="7732871" y="8664710"/>
                </a:moveTo>
                <a:lnTo>
                  <a:pt x="8716243" y="8664710"/>
                </a:lnTo>
                <a:lnTo>
                  <a:pt x="8716243" y="9625007"/>
                </a:lnTo>
                <a:lnTo>
                  <a:pt x="7732871" y="9625007"/>
                </a:lnTo>
                <a:close/>
                <a:moveTo>
                  <a:pt x="3307702" y="8664710"/>
                </a:moveTo>
                <a:lnTo>
                  <a:pt x="4291075" y="8664710"/>
                </a:lnTo>
                <a:lnTo>
                  <a:pt x="4291075" y="9625007"/>
                </a:lnTo>
                <a:lnTo>
                  <a:pt x="3307702" y="9625007"/>
                </a:lnTo>
                <a:close/>
                <a:moveTo>
                  <a:pt x="22341" y="8664710"/>
                </a:moveTo>
                <a:lnTo>
                  <a:pt x="994541" y="8664710"/>
                </a:lnTo>
                <a:lnTo>
                  <a:pt x="994541" y="9625007"/>
                </a:lnTo>
                <a:lnTo>
                  <a:pt x="22341" y="9625007"/>
                </a:lnTo>
                <a:close/>
                <a:moveTo>
                  <a:pt x="16538522" y="8653670"/>
                </a:moveTo>
                <a:lnTo>
                  <a:pt x="17510722" y="8653670"/>
                </a:lnTo>
                <a:lnTo>
                  <a:pt x="17510722" y="9613967"/>
                </a:lnTo>
                <a:lnTo>
                  <a:pt x="16538522" y="9613967"/>
                </a:lnTo>
                <a:close/>
                <a:moveTo>
                  <a:pt x="15432232" y="8653670"/>
                </a:moveTo>
                <a:lnTo>
                  <a:pt x="16415604" y="8653670"/>
                </a:lnTo>
                <a:lnTo>
                  <a:pt x="16415604" y="9613967"/>
                </a:lnTo>
                <a:lnTo>
                  <a:pt x="15432232" y="9613967"/>
                </a:lnTo>
                <a:close/>
                <a:moveTo>
                  <a:pt x="14314763" y="8653670"/>
                </a:moveTo>
                <a:lnTo>
                  <a:pt x="15298135" y="8653670"/>
                </a:lnTo>
                <a:lnTo>
                  <a:pt x="15298135" y="9613967"/>
                </a:lnTo>
                <a:lnTo>
                  <a:pt x="14314763" y="9613967"/>
                </a:lnTo>
                <a:close/>
                <a:moveTo>
                  <a:pt x="13219644" y="8653670"/>
                </a:moveTo>
                <a:lnTo>
                  <a:pt x="14203016" y="8653670"/>
                </a:lnTo>
                <a:lnTo>
                  <a:pt x="14203016" y="9613967"/>
                </a:lnTo>
                <a:lnTo>
                  <a:pt x="13219644" y="9613967"/>
                </a:lnTo>
                <a:close/>
                <a:moveTo>
                  <a:pt x="12124526" y="8653670"/>
                </a:moveTo>
                <a:lnTo>
                  <a:pt x="13107898" y="8653670"/>
                </a:lnTo>
                <a:lnTo>
                  <a:pt x="13107898" y="9613967"/>
                </a:lnTo>
                <a:lnTo>
                  <a:pt x="12124526" y="9613967"/>
                </a:lnTo>
                <a:close/>
                <a:moveTo>
                  <a:pt x="9934287" y="8653670"/>
                </a:moveTo>
                <a:lnTo>
                  <a:pt x="10906488" y="8653670"/>
                </a:lnTo>
                <a:lnTo>
                  <a:pt x="10906488" y="9613967"/>
                </a:lnTo>
                <a:lnTo>
                  <a:pt x="9934287" y="9613967"/>
                </a:lnTo>
                <a:close/>
                <a:moveTo>
                  <a:pt x="8827991" y="8653670"/>
                </a:moveTo>
                <a:lnTo>
                  <a:pt x="9811363" y="8653670"/>
                </a:lnTo>
                <a:lnTo>
                  <a:pt x="9811363" y="9613967"/>
                </a:lnTo>
                <a:lnTo>
                  <a:pt x="8827991" y="9613967"/>
                </a:lnTo>
                <a:close/>
                <a:moveTo>
                  <a:pt x="6604234" y="8653670"/>
                </a:moveTo>
                <a:lnTo>
                  <a:pt x="7576436" y="8653670"/>
                </a:lnTo>
                <a:lnTo>
                  <a:pt x="7576436" y="9613967"/>
                </a:lnTo>
                <a:lnTo>
                  <a:pt x="6604234" y="9613967"/>
                </a:lnTo>
                <a:close/>
                <a:moveTo>
                  <a:pt x="5509117" y="8653670"/>
                </a:moveTo>
                <a:lnTo>
                  <a:pt x="6481318" y="8653670"/>
                </a:lnTo>
                <a:lnTo>
                  <a:pt x="6481318" y="9613967"/>
                </a:lnTo>
                <a:lnTo>
                  <a:pt x="5509117" y="9613967"/>
                </a:lnTo>
                <a:close/>
                <a:moveTo>
                  <a:pt x="4402819" y="8653670"/>
                </a:moveTo>
                <a:lnTo>
                  <a:pt x="5386192" y="8653670"/>
                </a:lnTo>
                <a:lnTo>
                  <a:pt x="5386192" y="9613967"/>
                </a:lnTo>
                <a:lnTo>
                  <a:pt x="4402819" y="9613967"/>
                </a:lnTo>
                <a:close/>
                <a:moveTo>
                  <a:pt x="2212579" y="8653670"/>
                </a:moveTo>
                <a:lnTo>
                  <a:pt x="3195951" y="8653670"/>
                </a:lnTo>
                <a:lnTo>
                  <a:pt x="3195951" y="9613967"/>
                </a:lnTo>
                <a:lnTo>
                  <a:pt x="2212579" y="9613967"/>
                </a:lnTo>
                <a:close/>
                <a:moveTo>
                  <a:pt x="1117460" y="8653670"/>
                </a:moveTo>
                <a:lnTo>
                  <a:pt x="2100832" y="8653670"/>
                </a:lnTo>
                <a:lnTo>
                  <a:pt x="2100832" y="9613967"/>
                </a:lnTo>
                <a:lnTo>
                  <a:pt x="1117460" y="9613967"/>
                </a:lnTo>
                <a:close/>
                <a:moveTo>
                  <a:pt x="15432232" y="7583002"/>
                </a:moveTo>
                <a:lnTo>
                  <a:pt x="16415604" y="7583002"/>
                </a:lnTo>
                <a:lnTo>
                  <a:pt x="16415604" y="8543299"/>
                </a:lnTo>
                <a:lnTo>
                  <a:pt x="15432232" y="8543299"/>
                </a:lnTo>
                <a:close/>
                <a:moveTo>
                  <a:pt x="13219644" y="7583002"/>
                </a:moveTo>
                <a:lnTo>
                  <a:pt x="14203016" y="7583002"/>
                </a:lnTo>
                <a:lnTo>
                  <a:pt x="14203016" y="8543299"/>
                </a:lnTo>
                <a:lnTo>
                  <a:pt x="13219644" y="8543299"/>
                </a:lnTo>
                <a:close/>
                <a:moveTo>
                  <a:pt x="5509118" y="7583002"/>
                </a:moveTo>
                <a:lnTo>
                  <a:pt x="6481320" y="7583002"/>
                </a:lnTo>
                <a:lnTo>
                  <a:pt x="6481320" y="8543299"/>
                </a:lnTo>
                <a:lnTo>
                  <a:pt x="5509118" y="8543299"/>
                </a:lnTo>
                <a:close/>
                <a:moveTo>
                  <a:pt x="16538522" y="7571960"/>
                </a:moveTo>
                <a:lnTo>
                  <a:pt x="17510722" y="7571960"/>
                </a:lnTo>
                <a:lnTo>
                  <a:pt x="17510722" y="8532257"/>
                </a:lnTo>
                <a:lnTo>
                  <a:pt x="16538522" y="8532257"/>
                </a:lnTo>
                <a:close/>
                <a:moveTo>
                  <a:pt x="14314763" y="7571960"/>
                </a:moveTo>
                <a:lnTo>
                  <a:pt x="15298135" y="7571960"/>
                </a:lnTo>
                <a:lnTo>
                  <a:pt x="15298135" y="8532257"/>
                </a:lnTo>
                <a:lnTo>
                  <a:pt x="14314763" y="8532257"/>
                </a:lnTo>
                <a:close/>
                <a:moveTo>
                  <a:pt x="12124526" y="7571960"/>
                </a:moveTo>
                <a:lnTo>
                  <a:pt x="13107898" y="7571960"/>
                </a:lnTo>
                <a:lnTo>
                  <a:pt x="13107898" y="8532257"/>
                </a:lnTo>
                <a:lnTo>
                  <a:pt x="12124526" y="8532257"/>
                </a:lnTo>
                <a:close/>
                <a:moveTo>
                  <a:pt x="11029406" y="7571960"/>
                </a:moveTo>
                <a:lnTo>
                  <a:pt x="12012778" y="7571960"/>
                </a:lnTo>
                <a:lnTo>
                  <a:pt x="12012778" y="8532257"/>
                </a:lnTo>
                <a:lnTo>
                  <a:pt x="11029406" y="8532257"/>
                </a:lnTo>
                <a:close/>
                <a:moveTo>
                  <a:pt x="9934287" y="7571960"/>
                </a:moveTo>
                <a:lnTo>
                  <a:pt x="10906488" y="7571960"/>
                </a:lnTo>
                <a:lnTo>
                  <a:pt x="10906488" y="8532257"/>
                </a:lnTo>
                <a:lnTo>
                  <a:pt x="9934287" y="8532257"/>
                </a:lnTo>
                <a:close/>
                <a:moveTo>
                  <a:pt x="8827991" y="7571960"/>
                </a:moveTo>
                <a:lnTo>
                  <a:pt x="9811363" y="7571960"/>
                </a:lnTo>
                <a:lnTo>
                  <a:pt x="9811363" y="8532257"/>
                </a:lnTo>
                <a:lnTo>
                  <a:pt x="8827991" y="8532257"/>
                </a:lnTo>
                <a:close/>
                <a:moveTo>
                  <a:pt x="7732872" y="7571960"/>
                </a:moveTo>
                <a:lnTo>
                  <a:pt x="8716243" y="7571960"/>
                </a:lnTo>
                <a:lnTo>
                  <a:pt x="8716243" y="8532257"/>
                </a:lnTo>
                <a:lnTo>
                  <a:pt x="7732872" y="8532257"/>
                </a:lnTo>
                <a:close/>
                <a:moveTo>
                  <a:pt x="6604242" y="7571960"/>
                </a:moveTo>
                <a:lnTo>
                  <a:pt x="7576440" y="7571960"/>
                </a:lnTo>
                <a:lnTo>
                  <a:pt x="7576440" y="8532257"/>
                </a:lnTo>
                <a:lnTo>
                  <a:pt x="6604242" y="8532257"/>
                </a:lnTo>
                <a:close/>
                <a:moveTo>
                  <a:pt x="4402819" y="7571960"/>
                </a:moveTo>
                <a:lnTo>
                  <a:pt x="5386192" y="7571960"/>
                </a:lnTo>
                <a:lnTo>
                  <a:pt x="5386192" y="8532257"/>
                </a:lnTo>
                <a:lnTo>
                  <a:pt x="4402819" y="8532257"/>
                </a:lnTo>
                <a:close/>
                <a:moveTo>
                  <a:pt x="3307702" y="7571960"/>
                </a:moveTo>
                <a:lnTo>
                  <a:pt x="4291075" y="7571960"/>
                </a:lnTo>
                <a:lnTo>
                  <a:pt x="4291075" y="8532257"/>
                </a:lnTo>
                <a:lnTo>
                  <a:pt x="3307702" y="8532257"/>
                </a:lnTo>
                <a:close/>
                <a:moveTo>
                  <a:pt x="2212585" y="7571960"/>
                </a:moveTo>
                <a:lnTo>
                  <a:pt x="3195957" y="7571960"/>
                </a:lnTo>
                <a:lnTo>
                  <a:pt x="3195957" y="8532257"/>
                </a:lnTo>
                <a:lnTo>
                  <a:pt x="2212585" y="8532257"/>
                </a:lnTo>
                <a:close/>
                <a:moveTo>
                  <a:pt x="1117465" y="7571960"/>
                </a:moveTo>
                <a:lnTo>
                  <a:pt x="2100838" y="7571960"/>
                </a:lnTo>
                <a:lnTo>
                  <a:pt x="2100838" y="8532257"/>
                </a:lnTo>
                <a:lnTo>
                  <a:pt x="1117465" y="8532257"/>
                </a:lnTo>
                <a:close/>
                <a:moveTo>
                  <a:pt x="22341" y="7571960"/>
                </a:moveTo>
                <a:lnTo>
                  <a:pt x="994542" y="7571960"/>
                </a:lnTo>
                <a:lnTo>
                  <a:pt x="994542" y="8532257"/>
                </a:lnTo>
                <a:lnTo>
                  <a:pt x="22341" y="8532257"/>
                </a:lnTo>
                <a:close/>
                <a:moveTo>
                  <a:pt x="12124526" y="3245137"/>
                </a:moveTo>
                <a:lnTo>
                  <a:pt x="13107898" y="3245137"/>
                </a:lnTo>
                <a:lnTo>
                  <a:pt x="13107898" y="4205420"/>
                </a:lnTo>
                <a:lnTo>
                  <a:pt x="12124526" y="4205420"/>
                </a:lnTo>
                <a:close/>
                <a:moveTo>
                  <a:pt x="4402839" y="3245137"/>
                </a:moveTo>
                <a:lnTo>
                  <a:pt x="5386215" y="3245137"/>
                </a:lnTo>
                <a:lnTo>
                  <a:pt x="5386215" y="4205420"/>
                </a:lnTo>
                <a:lnTo>
                  <a:pt x="4402839" y="4205420"/>
                </a:lnTo>
                <a:close/>
                <a:moveTo>
                  <a:pt x="8827991" y="3245132"/>
                </a:moveTo>
                <a:lnTo>
                  <a:pt x="9811363" y="3245132"/>
                </a:lnTo>
                <a:lnTo>
                  <a:pt x="9811363" y="4205420"/>
                </a:lnTo>
                <a:lnTo>
                  <a:pt x="8827991" y="4205420"/>
                </a:lnTo>
                <a:close/>
                <a:moveTo>
                  <a:pt x="1117470" y="3245132"/>
                </a:moveTo>
                <a:lnTo>
                  <a:pt x="2100843" y="3245132"/>
                </a:lnTo>
                <a:lnTo>
                  <a:pt x="2100843" y="4205420"/>
                </a:lnTo>
                <a:lnTo>
                  <a:pt x="1117470" y="4205420"/>
                </a:lnTo>
                <a:close/>
                <a:moveTo>
                  <a:pt x="2212592" y="3234100"/>
                </a:moveTo>
                <a:lnTo>
                  <a:pt x="3195965" y="3234100"/>
                </a:lnTo>
                <a:lnTo>
                  <a:pt x="3195965" y="4205420"/>
                </a:lnTo>
                <a:lnTo>
                  <a:pt x="2212592" y="4205420"/>
                </a:lnTo>
                <a:close/>
                <a:moveTo>
                  <a:pt x="13219644" y="3234099"/>
                </a:moveTo>
                <a:lnTo>
                  <a:pt x="14203016" y="3234099"/>
                </a:lnTo>
                <a:lnTo>
                  <a:pt x="14203016" y="4205420"/>
                </a:lnTo>
                <a:lnTo>
                  <a:pt x="13219644" y="4205420"/>
                </a:lnTo>
                <a:close/>
                <a:moveTo>
                  <a:pt x="9934287" y="3234099"/>
                </a:moveTo>
                <a:lnTo>
                  <a:pt x="10906488" y="3234099"/>
                </a:lnTo>
                <a:lnTo>
                  <a:pt x="10906488" y="4205420"/>
                </a:lnTo>
                <a:lnTo>
                  <a:pt x="9934287" y="4205420"/>
                </a:lnTo>
                <a:close/>
                <a:moveTo>
                  <a:pt x="5509130" y="3234099"/>
                </a:moveTo>
                <a:lnTo>
                  <a:pt x="6481328" y="3234099"/>
                </a:lnTo>
                <a:lnTo>
                  <a:pt x="6481328" y="4205420"/>
                </a:lnTo>
                <a:lnTo>
                  <a:pt x="5509130" y="4205420"/>
                </a:lnTo>
                <a:close/>
                <a:moveTo>
                  <a:pt x="15432232" y="3234098"/>
                </a:moveTo>
                <a:lnTo>
                  <a:pt x="16415604" y="3234098"/>
                </a:lnTo>
                <a:lnTo>
                  <a:pt x="16415604" y="4205420"/>
                </a:lnTo>
                <a:lnTo>
                  <a:pt x="15432232" y="4205420"/>
                </a:lnTo>
                <a:close/>
                <a:moveTo>
                  <a:pt x="22350" y="3234097"/>
                </a:moveTo>
                <a:lnTo>
                  <a:pt x="994550" y="3234097"/>
                </a:lnTo>
                <a:lnTo>
                  <a:pt x="994550" y="4205420"/>
                </a:lnTo>
                <a:lnTo>
                  <a:pt x="22350" y="4205420"/>
                </a:lnTo>
                <a:close/>
                <a:moveTo>
                  <a:pt x="11029406" y="3234096"/>
                </a:moveTo>
                <a:lnTo>
                  <a:pt x="12012778" y="3234096"/>
                </a:lnTo>
                <a:lnTo>
                  <a:pt x="12012778" y="4205420"/>
                </a:lnTo>
                <a:lnTo>
                  <a:pt x="11029406" y="4205420"/>
                </a:lnTo>
                <a:close/>
                <a:moveTo>
                  <a:pt x="7732881" y="3234096"/>
                </a:moveTo>
                <a:lnTo>
                  <a:pt x="8716243" y="3234096"/>
                </a:lnTo>
                <a:lnTo>
                  <a:pt x="8716243" y="4205420"/>
                </a:lnTo>
                <a:lnTo>
                  <a:pt x="7732881" y="4205420"/>
                </a:lnTo>
                <a:close/>
                <a:moveTo>
                  <a:pt x="3307705" y="3234096"/>
                </a:moveTo>
                <a:lnTo>
                  <a:pt x="4291078" y="3234096"/>
                </a:lnTo>
                <a:lnTo>
                  <a:pt x="4291078" y="4205420"/>
                </a:lnTo>
                <a:lnTo>
                  <a:pt x="3307705" y="4205420"/>
                </a:lnTo>
                <a:close/>
                <a:moveTo>
                  <a:pt x="16538522" y="3234095"/>
                </a:moveTo>
                <a:lnTo>
                  <a:pt x="17510722" y="3234095"/>
                </a:lnTo>
                <a:lnTo>
                  <a:pt x="17510722" y="4205420"/>
                </a:lnTo>
                <a:lnTo>
                  <a:pt x="16538522" y="4205420"/>
                </a:lnTo>
                <a:close/>
                <a:moveTo>
                  <a:pt x="14314763" y="3234095"/>
                </a:moveTo>
                <a:lnTo>
                  <a:pt x="15298135" y="3234095"/>
                </a:lnTo>
                <a:lnTo>
                  <a:pt x="15298135" y="4205420"/>
                </a:lnTo>
                <a:lnTo>
                  <a:pt x="14314763" y="4205420"/>
                </a:lnTo>
                <a:close/>
                <a:moveTo>
                  <a:pt x="6604243" y="3234095"/>
                </a:moveTo>
                <a:lnTo>
                  <a:pt x="7576442" y="3234095"/>
                </a:lnTo>
                <a:lnTo>
                  <a:pt x="7576442" y="4205420"/>
                </a:lnTo>
                <a:lnTo>
                  <a:pt x="6604243" y="4205420"/>
                </a:lnTo>
                <a:close/>
                <a:moveTo>
                  <a:pt x="7732898" y="2163430"/>
                </a:moveTo>
                <a:lnTo>
                  <a:pt x="8716243" y="2163430"/>
                </a:lnTo>
                <a:lnTo>
                  <a:pt x="8716243" y="3123724"/>
                </a:lnTo>
                <a:lnTo>
                  <a:pt x="7732898" y="3123724"/>
                </a:lnTo>
                <a:close/>
                <a:moveTo>
                  <a:pt x="22364" y="2163430"/>
                </a:moveTo>
                <a:lnTo>
                  <a:pt x="994564" y="2163430"/>
                </a:lnTo>
                <a:lnTo>
                  <a:pt x="994564" y="3123724"/>
                </a:lnTo>
                <a:lnTo>
                  <a:pt x="22364" y="3123724"/>
                </a:lnTo>
                <a:close/>
                <a:moveTo>
                  <a:pt x="12124526" y="2163429"/>
                </a:moveTo>
                <a:lnTo>
                  <a:pt x="13107898" y="2163429"/>
                </a:lnTo>
                <a:lnTo>
                  <a:pt x="13107898" y="3123723"/>
                </a:lnTo>
                <a:lnTo>
                  <a:pt x="12124526" y="3123723"/>
                </a:lnTo>
                <a:close/>
                <a:moveTo>
                  <a:pt x="9934287" y="2163429"/>
                </a:moveTo>
                <a:lnTo>
                  <a:pt x="10906488" y="2163429"/>
                </a:lnTo>
                <a:lnTo>
                  <a:pt x="10906488" y="3123724"/>
                </a:lnTo>
                <a:lnTo>
                  <a:pt x="9934287" y="3123724"/>
                </a:lnTo>
                <a:close/>
                <a:moveTo>
                  <a:pt x="4402840" y="2163429"/>
                </a:moveTo>
                <a:lnTo>
                  <a:pt x="5386215" y="2163429"/>
                </a:lnTo>
                <a:lnTo>
                  <a:pt x="5386215" y="3123723"/>
                </a:lnTo>
                <a:lnTo>
                  <a:pt x="4402840" y="3123723"/>
                </a:lnTo>
                <a:close/>
                <a:moveTo>
                  <a:pt x="2212602" y="2163429"/>
                </a:moveTo>
                <a:lnTo>
                  <a:pt x="3195974" y="2163429"/>
                </a:lnTo>
                <a:lnTo>
                  <a:pt x="3195974" y="3123724"/>
                </a:lnTo>
                <a:lnTo>
                  <a:pt x="2212602" y="3123724"/>
                </a:lnTo>
                <a:close/>
                <a:moveTo>
                  <a:pt x="15432232" y="2163428"/>
                </a:moveTo>
                <a:lnTo>
                  <a:pt x="16415604" y="2163428"/>
                </a:lnTo>
                <a:lnTo>
                  <a:pt x="16415604" y="3123722"/>
                </a:lnTo>
                <a:lnTo>
                  <a:pt x="15432232" y="3123722"/>
                </a:lnTo>
                <a:close/>
                <a:moveTo>
                  <a:pt x="13219644" y="2163428"/>
                </a:moveTo>
                <a:lnTo>
                  <a:pt x="14203016" y="2163428"/>
                </a:lnTo>
                <a:lnTo>
                  <a:pt x="14203016" y="3123722"/>
                </a:lnTo>
                <a:lnTo>
                  <a:pt x="13219644" y="3123722"/>
                </a:lnTo>
                <a:close/>
                <a:moveTo>
                  <a:pt x="11029406" y="2163428"/>
                </a:moveTo>
                <a:lnTo>
                  <a:pt x="12012778" y="2163428"/>
                </a:lnTo>
                <a:lnTo>
                  <a:pt x="12012778" y="3123722"/>
                </a:lnTo>
                <a:lnTo>
                  <a:pt x="11029406" y="3123722"/>
                </a:lnTo>
                <a:close/>
                <a:moveTo>
                  <a:pt x="6604257" y="2163428"/>
                </a:moveTo>
                <a:lnTo>
                  <a:pt x="7576456" y="2163428"/>
                </a:lnTo>
                <a:lnTo>
                  <a:pt x="7576456" y="3123722"/>
                </a:lnTo>
                <a:lnTo>
                  <a:pt x="6604257" y="3123722"/>
                </a:lnTo>
                <a:close/>
                <a:moveTo>
                  <a:pt x="5509136" y="2163428"/>
                </a:moveTo>
                <a:lnTo>
                  <a:pt x="6481338" y="2163428"/>
                </a:lnTo>
                <a:lnTo>
                  <a:pt x="6481338" y="3123722"/>
                </a:lnTo>
                <a:lnTo>
                  <a:pt x="5509136" y="3123722"/>
                </a:lnTo>
                <a:close/>
                <a:moveTo>
                  <a:pt x="3307717" y="2163428"/>
                </a:moveTo>
                <a:lnTo>
                  <a:pt x="4291092" y="2163428"/>
                </a:lnTo>
                <a:lnTo>
                  <a:pt x="4291092" y="3123722"/>
                </a:lnTo>
                <a:lnTo>
                  <a:pt x="3307717" y="3123722"/>
                </a:lnTo>
                <a:close/>
                <a:moveTo>
                  <a:pt x="16538522" y="2163427"/>
                </a:moveTo>
                <a:lnTo>
                  <a:pt x="17510722" y="2163427"/>
                </a:lnTo>
                <a:lnTo>
                  <a:pt x="17510722" y="3123722"/>
                </a:lnTo>
                <a:lnTo>
                  <a:pt x="16538522" y="3123722"/>
                </a:lnTo>
                <a:close/>
                <a:moveTo>
                  <a:pt x="14314763" y="2163427"/>
                </a:moveTo>
                <a:lnTo>
                  <a:pt x="15298135" y="2163427"/>
                </a:lnTo>
                <a:lnTo>
                  <a:pt x="15298135" y="3123722"/>
                </a:lnTo>
                <a:lnTo>
                  <a:pt x="14314763" y="3123722"/>
                </a:lnTo>
                <a:close/>
                <a:moveTo>
                  <a:pt x="8827991" y="2163424"/>
                </a:moveTo>
                <a:lnTo>
                  <a:pt x="9811363" y="2163424"/>
                </a:lnTo>
                <a:lnTo>
                  <a:pt x="9811363" y="3123719"/>
                </a:lnTo>
                <a:lnTo>
                  <a:pt x="8827991" y="3123719"/>
                </a:lnTo>
                <a:close/>
                <a:moveTo>
                  <a:pt x="1117470" y="2163424"/>
                </a:moveTo>
                <a:lnTo>
                  <a:pt x="2100843" y="2163424"/>
                </a:lnTo>
                <a:lnTo>
                  <a:pt x="2100843" y="3123720"/>
                </a:lnTo>
                <a:lnTo>
                  <a:pt x="1117470" y="3123720"/>
                </a:lnTo>
                <a:close/>
                <a:moveTo>
                  <a:pt x="8827991" y="1081717"/>
                </a:moveTo>
                <a:lnTo>
                  <a:pt x="9811363" y="1081717"/>
                </a:lnTo>
                <a:lnTo>
                  <a:pt x="9811363" y="2042017"/>
                </a:lnTo>
                <a:lnTo>
                  <a:pt x="8827991" y="2042017"/>
                </a:lnTo>
                <a:close/>
                <a:moveTo>
                  <a:pt x="1117480" y="1081717"/>
                </a:moveTo>
                <a:lnTo>
                  <a:pt x="2100854" y="1081717"/>
                </a:lnTo>
                <a:lnTo>
                  <a:pt x="2100854" y="2042017"/>
                </a:lnTo>
                <a:lnTo>
                  <a:pt x="1117480" y="2042017"/>
                </a:lnTo>
                <a:close/>
                <a:moveTo>
                  <a:pt x="14314763" y="1081715"/>
                </a:moveTo>
                <a:lnTo>
                  <a:pt x="15298135" y="1081715"/>
                </a:lnTo>
                <a:lnTo>
                  <a:pt x="15298135" y="2042015"/>
                </a:lnTo>
                <a:lnTo>
                  <a:pt x="14314763" y="2042015"/>
                </a:lnTo>
                <a:close/>
                <a:moveTo>
                  <a:pt x="6604256" y="1081715"/>
                </a:moveTo>
                <a:lnTo>
                  <a:pt x="7576454" y="1081715"/>
                </a:lnTo>
                <a:lnTo>
                  <a:pt x="7576454" y="2042015"/>
                </a:lnTo>
                <a:lnTo>
                  <a:pt x="6604256" y="2042015"/>
                </a:lnTo>
                <a:close/>
                <a:moveTo>
                  <a:pt x="16538522" y="1081714"/>
                </a:moveTo>
                <a:lnTo>
                  <a:pt x="17510722" y="1081714"/>
                </a:lnTo>
                <a:lnTo>
                  <a:pt x="17510722" y="2042015"/>
                </a:lnTo>
                <a:lnTo>
                  <a:pt x="16538522" y="2042015"/>
                </a:lnTo>
                <a:close/>
                <a:moveTo>
                  <a:pt x="5509135" y="1081714"/>
                </a:moveTo>
                <a:lnTo>
                  <a:pt x="6481334" y="1081714"/>
                </a:lnTo>
                <a:lnTo>
                  <a:pt x="6481334" y="2042015"/>
                </a:lnTo>
                <a:lnTo>
                  <a:pt x="5509135" y="2042015"/>
                </a:lnTo>
                <a:close/>
                <a:moveTo>
                  <a:pt x="15432232" y="1081714"/>
                </a:moveTo>
                <a:lnTo>
                  <a:pt x="16415604" y="1081714"/>
                </a:lnTo>
                <a:lnTo>
                  <a:pt x="16415604" y="2042015"/>
                </a:lnTo>
                <a:lnTo>
                  <a:pt x="15432232" y="2042015"/>
                </a:lnTo>
                <a:close/>
                <a:moveTo>
                  <a:pt x="13219644" y="1081714"/>
                </a:moveTo>
                <a:lnTo>
                  <a:pt x="14203016" y="1081714"/>
                </a:lnTo>
                <a:lnTo>
                  <a:pt x="14203016" y="2042015"/>
                </a:lnTo>
                <a:lnTo>
                  <a:pt x="13219644" y="2042015"/>
                </a:lnTo>
                <a:close/>
                <a:moveTo>
                  <a:pt x="12135697" y="1081714"/>
                </a:moveTo>
                <a:lnTo>
                  <a:pt x="13119069" y="1081714"/>
                </a:lnTo>
                <a:lnTo>
                  <a:pt x="13119069" y="2042014"/>
                </a:lnTo>
                <a:lnTo>
                  <a:pt x="12135697" y="2042014"/>
                </a:lnTo>
                <a:close/>
                <a:moveTo>
                  <a:pt x="11029406" y="1081714"/>
                </a:moveTo>
                <a:lnTo>
                  <a:pt x="12012778" y="1081714"/>
                </a:lnTo>
                <a:lnTo>
                  <a:pt x="12012778" y="2042014"/>
                </a:lnTo>
                <a:lnTo>
                  <a:pt x="11029406" y="2042014"/>
                </a:lnTo>
                <a:close/>
                <a:moveTo>
                  <a:pt x="4414012" y="1081714"/>
                </a:moveTo>
                <a:lnTo>
                  <a:pt x="5397385" y="1081714"/>
                </a:lnTo>
                <a:lnTo>
                  <a:pt x="5397385" y="2042014"/>
                </a:lnTo>
                <a:lnTo>
                  <a:pt x="4414012" y="2042014"/>
                </a:lnTo>
                <a:close/>
                <a:moveTo>
                  <a:pt x="3307713" y="1081714"/>
                </a:moveTo>
                <a:lnTo>
                  <a:pt x="4291088" y="1081714"/>
                </a:lnTo>
                <a:lnTo>
                  <a:pt x="4291088" y="2042014"/>
                </a:lnTo>
                <a:lnTo>
                  <a:pt x="3307713" y="2042014"/>
                </a:lnTo>
                <a:close/>
                <a:moveTo>
                  <a:pt x="9934287" y="1081711"/>
                </a:moveTo>
                <a:lnTo>
                  <a:pt x="10906488" y="1081711"/>
                </a:lnTo>
                <a:lnTo>
                  <a:pt x="10906488" y="2042012"/>
                </a:lnTo>
                <a:lnTo>
                  <a:pt x="9934287" y="2042012"/>
                </a:lnTo>
                <a:close/>
                <a:moveTo>
                  <a:pt x="2212590" y="1081711"/>
                </a:moveTo>
                <a:lnTo>
                  <a:pt x="3195962" y="1081711"/>
                </a:lnTo>
                <a:lnTo>
                  <a:pt x="3195962" y="2042012"/>
                </a:lnTo>
                <a:lnTo>
                  <a:pt x="2212590" y="2042012"/>
                </a:lnTo>
                <a:close/>
                <a:moveTo>
                  <a:pt x="7732898" y="1070681"/>
                </a:moveTo>
                <a:lnTo>
                  <a:pt x="8716243" y="1070681"/>
                </a:lnTo>
                <a:lnTo>
                  <a:pt x="8716243" y="2030981"/>
                </a:lnTo>
                <a:lnTo>
                  <a:pt x="7732898" y="2030981"/>
                </a:lnTo>
                <a:close/>
                <a:moveTo>
                  <a:pt x="22364" y="1070681"/>
                </a:moveTo>
                <a:lnTo>
                  <a:pt x="994563" y="1070681"/>
                </a:lnTo>
                <a:lnTo>
                  <a:pt x="994563" y="2030981"/>
                </a:lnTo>
                <a:lnTo>
                  <a:pt x="22364" y="2030981"/>
                </a:lnTo>
                <a:close/>
                <a:moveTo>
                  <a:pt x="3307713" y="4"/>
                </a:moveTo>
                <a:lnTo>
                  <a:pt x="4291086" y="4"/>
                </a:lnTo>
                <a:lnTo>
                  <a:pt x="4291086" y="960300"/>
                </a:lnTo>
                <a:lnTo>
                  <a:pt x="3307713" y="960300"/>
                </a:lnTo>
                <a:close/>
                <a:moveTo>
                  <a:pt x="11029406" y="4"/>
                </a:moveTo>
                <a:lnTo>
                  <a:pt x="12012778" y="4"/>
                </a:lnTo>
                <a:lnTo>
                  <a:pt x="12012778" y="960300"/>
                </a:lnTo>
                <a:lnTo>
                  <a:pt x="11029406" y="960300"/>
                </a:lnTo>
                <a:close/>
                <a:moveTo>
                  <a:pt x="4402834" y="4"/>
                </a:moveTo>
                <a:lnTo>
                  <a:pt x="5386206" y="4"/>
                </a:lnTo>
                <a:lnTo>
                  <a:pt x="5386206" y="960300"/>
                </a:lnTo>
                <a:lnTo>
                  <a:pt x="4402834" y="960300"/>
                </a:lnTo>
                <a:close/>
                <a:moveTo>
                  <a:pt x="12124526" y="4"/>
                </a:moveTo>
                <a:lnTo>
                  <a:pt x="13107898" y="4"/>
                </a:lnTo>
                <a:lnTo>
                  <a:pt x="13107898" y="960300"/>
                </a:lnTo>
                <a:lnTo>
                  <a:pt x="12124526" y="960300"/>
                </a:lnTo>
                <a:close/>
                <a:moveTo>
                  <a:pt x="5509132" y="4"/>
                </a:moveTo>
                <a:lnTo>
                  <a:pt x="6481332" y="4"/>
                </a:lnTo>
                <a:lnTo>
                  <a:pt x="6481332" y="960300"/>
                </a:lnTo>
                <a:lnTo>
                  <a:pt x="5509132" y="960300"/>
                </a:lnTo>
                <a:close/>
                <a:moveTo>
                  <a:pt x="13219644" y="3"/>
                </a:moveTo>
                <a:lnTo>
                  <a:pt x="14203016" y="3"/>
                </a:lnTo>
                <a:lnTo>
                  <a:pt x="14203016" y="960300"/>
                </a:lnTo>
                <a:lnTo>
                  <a:pt x="13219644" y="960300"/>
                </a:lnTo>
                <a:close/>
                <a:moveTo>
                  <a:pt x="15432232" y="3"/>
                </a:moveTo>
                <a:lnTo>
                  <a:pt x="16415604" y="3"/>
                </a:lnTo>
                <a:lnTo>
                  <a:pt x="16415604" y="960299"/>
                </a:lnTo>
                <a:lnTo>
                  <a:pt x="15432232" y="960299"/>
                </a:lnTo>
                <a:close/>
                <a:moveTo>
                  <a:pt x="6615422" y="3"/>
                </a:moveTo>
                <a:lnTo>
                  <a:pt x="7587621" y="3"/>
                </a:lnTo>
                <a:lnTo>
                  <a:pt x="7587621" y="960299"/>
                </a:lnTo>
                <a:lnTo>
                  <a:pt x="6615422" y="960299"/>
                </a:lnTo>
                <a:close/>
                <a:moveTo>
                  <a:pt x="14325934" y="3"/>
                </a:moveTo>
                <a:lnTo>
                  <a:pt x="15309306" y="3"/>
                </a:lnTo>
                <a:lnTo>
                  <a:pt x="15309306" y="960299"/>
                </a:lnTo>
                <a:lnTo>
                  <a:pt x="14325934" y="960299"/>
                </a:lnTo>
                <a:close/>
                <a:moveTo>
                  <a:pt x="16538522" y="3"/>
                </a:moveTo>
                <a:lnTo>
                  <a:pt x="17521894" y="3"/>
                </a:lnTo>
                <a:lnTo>
                  <a:pt x="17521894" y="960299"/>
                </a:lnTo>
                <a:lnTo>
                  <a:pt x="16538522" y="960299"/>
                </a:lnTo>
                <a:close/>
                <a:moveTo>
                  <a:pt x="2212590" y="1"/>
                </a:moveTo>
                <a:lnTo>
                  <a:pt x="3195962" y="1"/>
                </a:lnTo>
                <a:lnTo>
                  <a:pt x="3195962" y="960298"/>
                </a:lnTo>
                <a:lnTo>
                  <a:pt x="2212590" y="960298"/>
                </a:lnTo>
                <a:close/>
                <a:moveTo>
                  <a:pt x="9934287" y="1"/>
                </a:moveTo>
                <a:lnTo>
                  <a:pt x="10906488" y="1"/>
                </a:lnTo>
                <a:lnTo>
                  <a:pt x="10906488" y="960297"/>
                </a:lnTo>
                <a:lnTo>
                  <a:pt x="9934287" y="960297"/>
                </a:lnTo>
                <a:close/>
                <a:moveTo>
                  <a:pt x="1106297" y="1"/>
                </a:moveTo>
                <a:lnTo>
                  <a:pt x="2089670" y="1"/>
                </a:lnTo>
                <a:lnTo>
                  <a:pt x="2089670" y="960297"/>
                </a:lnTo>
                <a:lnTo>
                  <a:pt x="1106297" y="960297"/>
                </a:lnTo>
                <a:close/>
                <a:moveTo>
                  <a:pt x="8827991" y="1"/>
                </a:moveTo>
                <a:lnTo>
                  <a:pt x="9800192" y="1"/>
                </a:lnTo>
                <a:lnTo>
                  <a:pt x="9800192" y="960297"/>
                </a:lnTo>
                <a:lnTo>
                  <a:pt x="8827991" y="960297"/>
                </a:lnTo>
                <a:close/>
                <a:moveTo>
                  <a:pt x="0" y="1"/>
                </a:moveTo>
                <a:lnTo>
                  <a:pt x="983372" y="1"/>
                </a:lnTo>
                <a:lnTo>
                  <a:pt x="983372" y="960297"/>
                </a:lnTo>
                <a:lnTo>
                  <a:pt x="0" y="960297"/>
                </a:lnTo>
                <a:close/>
                <a:moveTo>
                  <a:pt x="7721711" y="0"/>
                </a:moveTo>
                <a:lnTo>
                  <a:pt x="8693901" y="0"/>
                </a:lnTo>
                <a:lnTo>
                  <a:pt x="8693901" y="960297"/>
                </a:lnTo>
                <a:lnTo>
                  <a:pt x="7721711" y="96029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0838388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5" y="3120406"/>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1787607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2"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9171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3174752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558307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98742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3667309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5513814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1827561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1315537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933523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25908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6015522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4"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276225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598625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5197165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6"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3857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0" y="1700378"/>
            <a:ext cx="8717279" cy="858821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09708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7336106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51002358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87963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4212081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4137105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79269414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233733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953131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4612543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EA76E22D-B58F-FC49-BC2E-778A1F7963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20475036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50925796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73306968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0"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Picture Placeholder 2"/>
          <p:cNvSpPr>
            <a:spLocks noGrp="1"/>
          </p:cNvSpPr>
          <p:nvPr>
            <p:ph type="pic" sz="quarter" idx="15"/>
          </p:nvPr>
        </p:nvSpPr>
        <p:spPr>
          <a:xfrm>
            <a:off x="0"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Picture Placeholder 2"/>
          <p:cNvSpPr>
            <a:spLocks noGrp="1"/>
          </p:cNvSpPr>
          <p:nvPr>
            <p:ph type="pic" sz="quarter" idx="16"/>
          </p:nvPr>
        </p:nvSpPr>
        <p:spPr>
          <a:xfrm>
            <a:off x="5144294"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Picture Placeholder 2"/>
          <p:cNvSpPr>
            <a:spLocks noGrp="1"/>
          </p:cNvSpPr>
          <p:nvPr>
            <p:ph type="pic" sz="quarter" idx="17"/>
          </p:nvPr>
        </p:nvSpPr>
        <p:spPr>
          <a:xfrm>
            <a:off x="5144294"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3" name="Picture Placeholder 2"/>
          <p:cNvSpPr>
            <a:spLocks noGrp="1"/>
          </p:cNvSpPr>
          <p:nvPr>
            <p:ph type="pic" sz="quarter" idx="18"/>
          </p:nvPr>
        </p:nvSpPr>
        <p:spPr>
          <a:xfrm>
            <a:off x="10288588"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134155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extslide">
  <p:cSld name="Textslide">
    <p:spTree>
      <p:nvGrpSpPr>
        <p:cNvPr id="1" name="Shape 32"/>
        <p:cNvGrpSpPr/>
        <p:nvPr/>
      </p:nvGrpSpPr>
      <p:grpSpPr>
        <a:xfrm>
          <a:off x="0" y="0"/>
          <a:ext cx="0" cy="0"/>
          <a:chOff x="0" y="0"/>
          <a:chExt cx="0" cy="0"/>
        </a:xfrm>
      </p:grpSpPr>
      <p:sp>
        <p:nvSpPr>
          <p:cNvPr id="33" name="Google Shape;33;p34"/>
          <p:cNvSpPr/>
          <p:nvPr/>
        </p:nvSpPr>
        <p:spPr>
          <a:xfrm>
            <a:off x="360000" y="360056"/>
            <a:ext cx="17568000" cy="8583725"/>
          </a:xfrm>
          <a:prstGeom prst="rect">
            <a:avLst/>
          </a:prstGeom>
          <a:solidFill>
            <a:schemeClr val="lt2">
              <a:alpha val="49803"/>
            </a:schemeClr>
          </a:solidFill>
          <a:ln>
            <a:noFill/>
          </a:ln>
        </p:spPr>
        <p:txBody>
          <a:bodyPr spcFirstLastPara="1" wrap="square" lIns="137138" tIns="68550" rIns="137138" bIns="6855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34" name="Google Shape;34;p34"/>
          <p:cNvSpPr txBox="1">
            <a:spLocks noGrp="1"/>
          </p:cNvSpPr>
          <p:nvPr>
            <p:ph type="title"/>
          </p:nvPr>
        </p:nvSpPr>
        <p:spPr>
          <a:xfrm>
            <a:off x="914400" y="664781"/>
            <a:ext cx="16459200" cy="17147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9999"/>
              </a:buClr>
              <a:buSzPts val="4800"/>
              <a:buFont typeface="Roboto"/>
              <a:buNone/>
              <a:defRPr sz="7200" b="1">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4"/>
          <p:cNvSpPr txBox="1">
            <a:spLocks noGrp="1"/>
          </p:cNvSpPr>
          <p:nvPr>
            <p:ph type="subTitle" idx="1"/>
          </p:nvPr>
        </p:nvSpPr>
        <p:spPr>
          <a:xfrm>
            <a:off x="935389" y="2512662"/>
            <a:ext cx="16438211" cy="5886187"/>
          </a:xfrm>
          <a:prstGeom prst="rect">
            <a:avLst/>
          </a:prstGeom>
          <a:noFill/>
          <a:ln>
            <a:noFill/>
          </a:ln>
        </p:spPr>
        <p:txBody>
          <a:bodyPr spcFirstLastPara="1" wrap="square" lIns="91425" tIns="45700" rIns="91425" bIns="45700" anchor="t" anchorCtr="0">
            <a:normAutofit/>
          </a:bodyPr>
          <a:lstStyle>
            <a:lvl1pPr lvl="0" algn="l">
              <a:lnSpc>
                <a:spcPct val="90000"/>
              </a:lnSpc>
              <a:spcBef>
                <a:spcPts val="1500"/>
              </a:spcBef>
              <a:spcAft>
                <a:spcPts val="0"/>
              </a:spcAft>
              <a:buClr>
                <a:schemeClr val="dk1"/>
              </a:buClr>
              <a:buSzPts val="3200"/>
              <a:buNone/>
              <a:defRPr sz="4800">
                <a:solidFill>
                  <a:schemeClr val="dk1"/>
                </a:solidFill>
                <a:latin typeface="Roboto"/>
                <a:ea typeface="Roboto"/>
                <a:cs typeface="Roboto"/>
                <a:sym typeface="Roboto"/>
              </a:defRPr>
            </a:lvl1pPr>
            <a:lvl2pPr lvl="1" algn="ctr">
              <a:lnSpc>
                <a:spcPct val="90000"/>
              </a:lnSpc>
              <a:spcBef>
                <a:spcPts val="750"/>
              </a:spcBef>
              <a:spcAft>
                <a:spcPts val="0"/>
              </a:spcAft>
              <a:buClr>
                <a:srgbClr val="888888"/>
              </a:buClr>
              <a:buSzPts val="2400"/>
              <a:buNone/>
              <a:defRPr>
                <a:solidFill>
                  <a:srgbClr val="888888"/>
                </a:solidFill>
              </a:defRPr>
            </a:lvl2pPr>
            <a:lvl3pPr lvl="2" algn="ctr">
              <a:lnSpc>
                <a:spcPct val="90000"/>
              </a:lnSpc>
              <a:spcBef>
                <a:spcPts val="750"/>
              </a:spcBef>
              <a:spcAft>
                <a:spcPts val="0"/>
              </a:spcAft>
              <a:buClr>
                <a:srgbClr val="888888"/>
              </a:buClr>
              <a:buSzPts val="2000"/>
              <a:buNone/>
              <a:defRPr>
                <a:solidFill>
                  <a:srgbClr val="888888"/>
                </a:solidFill>
              </a:defRPr>
            </a:lvl3pPr>
            <a:lvl4pPr lvl="3" algn="ctr">
              <a:lnSpc>
                <a:spcPct val="90000"/>
              </a:lnSpc>
              <a:spcBef>
                <a:spcPts val="750"/>
              </a:spcBef>
              <a:spcAft>
                <a:spcPts val="0"/>
              </a:spcAft>
              <a:buClr>
                <a:srgbClr val="888888"/>
              </a:buClr>
              <a:buSzPts val="1800"/>
              <a:buNone/>
              <a:defRPr>
                <a:solidFill>
                  <a:srgbClr val="888888"/>
                </a:solidFill>
              </a:defRPr>
            </a:lvl4pPr>
            <a:lvl5pPr lvl="4" algn="ctr">
              <a:lnSpc>
                <a:spcPct val="90000"/>
              </a:lnSpc>
              <a:spcBef>
                <a:spcPts val="750"/>
              </a:spcBef>
              <a:spcAft>
                <a:spcPts val="0"/>
              </a:spcAft>
              <a:buClr>
                <a:srgbClr val="888888"/>
              </a:buClr>
              <a:buSzPts val="1800"/>
              <a:buNone/>
              <a:defRPr>
                <a:solidFill>
                  <a:srgbClr val="888888"/>
                </a:solidFill>
              </a:defRPr>
            </a:lvl5pPr>
            <a:lvl6pPr lvl="5" algn="ctr">
              <a:lnSpc>
                <a:spcPct val="90000"/>
              </a:lnSpc>
              <a:spcBef>
                <a:spcPts val="750"/>
              </a:spcBef>
              <a:spcAft>
                <a:spcPts val="0"/>
              </a:spcAft>
              <a:buClr>
                <a:srgbClr val="888888"/>
              </a:buClr>
              <a:buSzPts val="1800"/>
              <a:buNone/>
              <a:defRPr>
                <a:solidFill>
                  <a:srgbClr val="888888"/>
                </a:solidFill>
              </a:defRPr>
            </a:lvl6pPr>
            <a:lvl7pPr lvl="6" algn="ctr">
              <a:lnSpc>
                <a:spcPct val="90000"/>
              </a:lnSpc>
              <a:spcBef>
                <a:spcPts val="750"/>
              </a:spcBef>
              <a:spcAft>
                <a:spcPts val="0"/>
              </a:spcAft>
              <a:buClr>
                <a:srgbClr val="888888"/>
              </a:buClr>
              <a:buSzPts val="1800"/>
              <a:buNone/>
              <a:defRPr>
                <a:solidFill>
                  <a:srgbClr val="888888"/>
                </a:solidFill>
              </a:defRPr>
            </a:lvl7pPr>
            <a:lvl8pPr lvl="7" algn="ctr">
              <a:lnSpc>
                <a:spcPct val="90000"/>
              </a:lnSpc>
              <a:spcBef>
                <a:spcPts val="750"/>
              </a:spcBef>
              <a:spcAft>
                <a:spcPts val="0"/>
              </a:spcAft>
              <a:buClr>
                <a:srgbClr val="888888"/>
              </a:buClr>
              <a:buSzPts val="1800"/>
              <a:buNone/>
              <a:defRPr>
                <a:solidFill>
                  <a:srgbClr val="888888"/>
                </a:solidFill>
              </a:defRPr>
            </a:lvl8pPr>
            <a:lvl9pPr lvl="8" algn="ctr">
              <a:lnSpc>
                <a:spcPct val="90000"/>
              </a:lnSpc>
              <a:spcBef>
                <a:spcPts val="750"/>
              </a:spcBef>
              <a:spcAft>
                <a:spcPts val="0"/>
              </a:spcAft>
              <a:buClr>
                <a:srgbClr val="888888"/>
              </a:buClr>
              <a:buSzPts val="1800"/>
              <a:buNone/>
              <a:defRPr>
                <a:solidFill>
                  <a:srgbClr val="888888"/>
                </a:solidFill>
              </a:defRPr>
            </a:lvl9pPr>
          </a:lstStyle>
          <a:p>
            <a:endParaRPr/>
          </a:p>
        </p:txBody>
      </p:sp>
    </p:spTree>
    <p:extLst>
      <p:ext uri="{BB962C8B-B14F-4D97-AF65-F5344CB8AC3E}">
        <p14:creationId xmlns:p14="http://schemas.microsoft.com/office/powerpoint/2010/main" val="81726919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Textslide">
    <p:spTree>
      <p:nvGrpSpPr>
        <p:cNvPr id="1" name=""/>
        <p:cNvGrpSpPr/>
        <p:nvPr/>
      </p:nvGrpSpPr>
      <p:grpSpPr>
        <a:xfrm>
          <a:off x="0" y="0"/>
          <a:ext cx="0" cy="0"/>
          <a:chOff x="0" y="0"/>
          <a:chExt cx="0" cy="0"/>
        </a:xfrm>
      </p:grpSpPr>
      <p:sp>
        <p:nvSpPr>
          <p:cNvPr id="4" name="Rektangel 3"/>
          <p:cNvSpPr/>
          <p:nvPr userDrawn="1"/>
        </p:nvSpPr>
        <p:spPr>
          <a:xfrm>
            <a:off x="360000" y="360056"/>
            <a:ext cx="17568000" cy="858372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3600"/>
          </a:p>
        </p:txBody>
      </p:sp>
      <p:sp>
        <p:nvSpPr>
          <p:cNvPr id="2" name="Tittel 1"/>
          <p:cNvSpPr>
            <a:spLocks noGrp="1"/>
          </p:cNvSpPr>
          <p:nvPr>
            <p:ph type="title" hasCustomPrompt="1"/>
          </p:nvPr>
        </p:nvSpPr>
        <p:spPr>
          <a:xfrm>
            <a:off x="914400" y="664781"/>
            <a:ext cx="16459200" cy="1714765"/>
          </a:xfrm>
          <a:prstGeom prst="rect">
            <a:avLst/>
          </a:prstGeom>
        </p:spPr>
        <p:txBody>
          <a:bodyPr vert="horz"/>
          <a:lstStyle>
            <a:lvl1pPr algn="l">
              <a:defRPr sz="7200" b="1">
                <a:latin typeface="Roboto" panose="02000000000000000000" pitchFamily="2" charset="0"/>
                <a:ea typeface="Roboto" panose="02000000000000000000" pitchFamily="2" charset="0"/>
              </a:defRPr>
            </a:lvl1pPr>
          </a:lstStyle>
          <a:p>
            <a:r>
              <a:rPr lang="nb-NO"/>
              <a:t>Edit </a:t>
            </a:r>
            <a:r>
              <a:rPr lang="nb-NO" err="1"/>
              <a:t>this</a:t>
            </a:r>
            <a:r>
              <a:rPr lang="nb-NO"/>
              <a:t> </a:t>
            </a:r>
            <a:r>
              <a:rPr lang="nb-NO" err="1"/>
              <a:t>text</a:t>
            </a:r>
            <a:endParaRPr lang="nb-NO"/>
          </a:p>
        </p:txBody>
      </p:sp>
      <p:sp>
        <p:nvSpPr>
          <p:cNvPr id="7" name="Undertittel 2"/>
          <p:cNvSpPr>
            <a:spLocks noGrp="1"/>
          </p:cNvSpPr>
          <p:nvPr>
            <p:ph type="subTitle" idx="1" hasCustomPrompt="1"/>
          </p:nvPr>
        </p:nvSpPr>
        <p:spPr>
          <a:xfrm>
            <a:off x="935389" y="2512662"/>
            <a:ext cx="16438211" cy="5886187"/>
          </a:xfrm>
          <a:prstGeom prst="rect">
            <a:avLst/>
          </a:prstGeom>
        </p:spPr>
        <p:txBody>
          <a:bodyPr/>
          <a:lstStyle>
            <a:lvl1pPr marL="0" indent="0" algn="l">
              <a:buNone/>
              <a:defRPr sz="4800">
                <a:solidFill>
                  <a:schemeClr val="tx1"/>
                </a:solidFill>
                <a:latin typeface="Roboto" panose="02000000000000000000" pitchFamily="2" charset="0"/>
                <a:ea typeface="Roboto" panose="02000000000000000000" pitchFamily="2" charset="0"/>
              </a:defRPr>
            </a:lvl1pPr>
            <a:lvl2pPr marL="914378" indent="0" algn="ctr">
              <a:buNone/>
              <a:defRPr>
                <a:solidFill>
                  <a:schemeClr val="tx1">
                    <a:tint val="75000"/>
                  </a:schemeClr>
                </a:solidFill>
              </a:defRPr>
            </a:lvl2pPr>
            <a:lvl3pPr marL="1828755" indent="0" algn="ctr">
              <a:buNone/>
              <a:defRPr>
                <a:solidFill>
                  <a:schemeClr val="tx1">
                    <a:tint val="75000"/>
                  </a:schemeClr>
                </a:solidFill>
              </a:defRPr>
            </a:lvl3pPr>
            <a:lvl4pPr marL="2743131" indent="0" algn="ctr">
              <a:buNone/>
              <a:defRPr>
                <a:solidFill>
                  <a:schemeClr val="tx1">
                    <a:tint val="75000"/>
                  </a:schemeClr>
                </a:solidFill>
              </a:defRPr>
            </a:lvl4pPr>
            <a:lvl5pPr marL="3657509" indent="0" algn="ctr">
              <a:buNone/>
              <a:defRPr>
                <a:solidFill>
                  <a:schemeClr val="tx1">
                    <a:tint val="75000"/>
                  </a:schemeClr>
                </a:solidFill>
              </a:defRPr>
            </a:lvl5pPr>
            <a:lvl6pPr marL="4571886" indent="0" algn="ctr">
              <a:buNone/>
              <a:defRPr>
                <a:solidFill>
                  <a:schemeClr val="tx1">
                    <a:tint val="75000"/>
                  </a:schemeClr>
                </a:solidFill>
              </a:defRPr>
            </a:lvl6pPr>
            <a:lvl7pPr marL="5486264" indent="0" algn="ctr">
              <a:buNone/>
              <a:defRPr>
                <a:solidFill>
                  <a:schemeClr val="tx1">
                    <a:tint val="75000"/>
                  </a:schemeClr>
                </a:solidFill>
              </a:defRPr>
            </a:lvl7pPr>
            <a:lvl8pPr marL="6400640" indent="0" algn="ctr">
              <a:buNone/>
              <a:defRPr>
                <a:solidFill>
                  <a:schemeClr val="tx1">
                    <a:tint val="75000"/>
                  </a:schemeClr>
                </a:solidFill>
              </a:defRPr>
            </a:lvl8pPr>
            <a:lvl9pPr marL="7315017" indent="0" algn="ctr">
              <a:buNone/>
              <a:defRPr>
                <a:solidFill>
                  <a:schemeClr val="tx1">
                    <a:tint val="75000"/>
                  </a:schemeClr>
                </a:solidFill>
              </a:defRPr>
            </a:lvl9pPr>
          </a:lstStyle>
          <a:p>
            <a:r>
              <a:rPr lang="nb-NO"/>
              <a:t>Edit </a:t>
            </a:r>
            <a:r>
              <a:rPr lang="nb-NO" err="1"/>
              <a:t>this</a:t>
            </a:r>
            <a:r>
              <a:rPr lang="nb-NO"/>
              <a:t> </a:t>
            </a:r>
            <a:r>
              <a:rPr lang="nb-NO" err="1"/>
              <a:t>text</a:t>
            </a:r>
            <a:endParaRPr lang="nb-NO"/>
          </a:p>
        </p:txBody>
      </p:sp>
    </p:spTree>
    <p:extLst>
      <p:ext uri="{BB962C8B-B14F-4D97-AF65-F5344CB8AC3E}">
        <p14:creationId xmlns:p14="http://schemas.microsoft.com/office/powerpoint/2010/main" val="31305142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2_Blank">
    <p:bg>
      <p:bgPr>
        <a:solidFill>
          <a:srgbClr val="011E4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710212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7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pic>
        <p:nvPicPr>
          <p:cNvPr id="6" name="Picture 5">
            <a:extLst>
              <a:ext uri="{FF2B5EF4-FFF2-40B4-BE49-F238E27FC236}">
                <a16:creationId xmlns:a16="http://schemas.microsoft.com/office/drawing/2014/main" id="{8E4FCAD7-1161-3C42-8A66-D8777B2701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77979390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7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solidFill>
                  <a:schemeClr val="bg2"/>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99037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1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1477405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9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3376631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_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0536105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0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pic>
        <p:nvPicPr>
          <p:cNvPr id="10" name="Picture 9">
            <a:extLst>
              <a:ext uri="{FF2B5EF4-FFF2-40B4-BE49-F238E27FC236}">
                <a16:creationId xmlns:a16="http://schemas.microsoft.com/office/drawing/2014/main" id="{C6B9EB27-5FAE-704E-85DD-7BEE4DA00E9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3440624" cy="1684556"/>
          </a:xfrm>
          <a:prstGeom prst="rect">
            <a:avLst/>
          </a:prstGeom>
        </p:spPr>
      </p:pic>
    </p:spTree>
    <p:extLst>
      <p:ext uri="{BB962C8B-B14F-4D97-AF65-F5344CB8AC3E}">
        <p14:creationId xmlns:p14="http://schemas.microsoft.com/office/powerpoint/2010/main" val="115432238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7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5" y="3120406"/>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279F553-21CE-294B-AEC6-45ABDBAE9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359938613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8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99FF32-6DA4-5B4B-BD5C-276325EBDD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712018" y="1"/>
            <a:ext cx="3575982" cy="1750828"/>
          </a:xfrm>
          <a:prstGeom prst="rect">
            <a:avLst/>
          </a:prstGeom>
        </p:spPr>
      </p:pic>
    </p:spTree>
    <p:extLst>
      <p:ext uri="{BB962C8B-B14F-4D97-AF65-F5344CB8AC3E}">
        <p14:creationId xmlns:p14="http://schemas.microsoft.com/office/powerpoint/2010/main" val="56570297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8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8E2BF9-8240-DB47-AA17-0A624C8707A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265714" cy="1598919"/>
          </a:xfrm>
          <a:prstGeom prst="rect">
            <a:avLst/>
          </a:prstGeom>
        </p:spPr>
      </p:pic>
    </p:spTree>
    <p:extLst>
      <p:ext uri="{BB962C8B-B14F-4D97-AF65-F5344CB8AC3E}">
        <p14:creationId xmlns:p14="http://schemas.microsoft.com/office/powerpoint/2010/main" val="4553819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9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9463070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9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1877942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794695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26826342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8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7343375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7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4"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5" name="Picture 4">
            <a:extLst>
              <a:ext uri="{FF2B5EF4-FFF2-40B4-BE49-F238E27FC236}">
                <a16:creationId xmlns:a16="http://schemas.microsoft.com/office/drawing/2014/main" id="{B39A296B-DE5D-8C4E-9ED2-34C3FAA897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404140454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35CE3A5-B1FA-7E40-A19A-1B5095B368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56970" y="1"/>
            <a:ext cx="3331029" cy="1630897"/>
          </a:xfrm>
          <a:prstGeom prst="rect">
            <a:avLst/>
          </a:prstGeom>
        </p:spPr>
      </p:pic>
    </p:spTree>
    <p:extLst>
      <p:ext uri="{BB962C8B-B14F-4D97-AF65-F5344CB8AC3E}">
        <p14:creationId xmlns:p14="http://schemas.microsoft.com/office/powerpoint/2010/main" val="271639557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1DFCE65-1D6F-B842-AE7F-259A0BC0B4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81892253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9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0" y="1700378"/>
            <a:ext cx="8717279" cy="858821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49039FF-1135-874C-BF2C-B0B2AD8F616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1679941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9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390441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9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81225849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8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B9D86F1-18D2-7B4B-8528-AAD7F5F2711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413355891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8809402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8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64720491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326207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8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4097915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E42B0D7-E492-AA4A-81A0-613880E6CD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427576918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8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3FC851E-DAF2-7143-9F4B-AD328FA3C2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875328" y="1"/>
            <a:ext cx="3412671" cy="1670870"/>
          </a:xfrm>
          <a:prstGeom prst="rect">
            <a:avLst/>
          </a:prstGeom>
        </p:spPr>
      </p:pic>
    </p:spTree>
    <p:extLst>
      <p:ext uri="{BB962C8B-B14F-4D97-AF65-F5344CB8AC3E}">
        <p14:creationId xmlns:p14="http://schemas.microsoft.com/office/powerpoint/2010/main" val="161346183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9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49293804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9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8" name="Picture 7">
            <a:extLst>
              <a:ext uri="{FF2B5EF4-FFF2-40B4-BE49-F238E27FC236}">
                <a16:creationId xmlns:a16="http://schemas.microsoft.com/office/drawing/2014/main" id="{C8D5A0FC-150F-3E4D-B73E-1F331C7ED6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3637738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cxnSp>
        <p:nvCxnSpPr>
          <p:cNvPr id="5" name="Straight Connector 4"/>
          <p:cNvCxnSpPr/>
          <p:nvPr/>
        </p:nvCxnSpPr>
        <p:spPr>
          <a:xfrm>
            <a:off x="791072" y="3091749"/>
            <a:ext cx="16561841"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4"/>
          <p:cNvCxnSpPr/>
          <p:nvPr/>
        </p:nvCxnSpPr>
        <p:spPr>
          <a:xfrm>
            <a:off x="791072" y="1363290"/>
            <a:ext cx="16561841"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Title Placeholder 1"/>
          <p:cNvSpPr>
            <a:spLocks noGrp="1"/>
          </p:cNvSpPr>
          <p:nvPr>
            <p:ph type="title"/>
          </p:nvPr>
        </p:nvSpPr>
        <p:spPr bwMode="auto">
          <a:xfrm>
            <a:off x="791072" y="1363290"/>
            <a:ext cx="16561841" cy="171476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8" name="Text Placeholder 2"/>
          <p:cNvSpPr>
            <a:spLocks noGrp="1"/>
          </p:cNvSpPr>
          <p:nvPr>
            <p:ph idx="1"/>
          </p:nvPr>
        </p:nvSpPr>
        <p:spPr bwMode="auto">
          <a:xfrm>
            <a:off x="3657600" y="3351941"/>
            <a:ext cx="13716000" cy="62874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427320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pic>
        <p:nvPicPr>
          <p:cNvPr id="6" name="Picture 5">
            <a:extLst>
              <a:ext uri="{FF2B5EF4-FFF2-40B4-BE49-F238E27FC236}">
                <a16:creationId xmlns:a16="http://schemas.microsoft.com/office/drawing/2014/main" id="{8E4FCAD7-1161-3C42-8A66-D8777B2701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246292414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solidFill>
                  <a:schemeClr val="bg2"/>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99497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05">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Tree>
    <p:extLst>
      <p:ext uri="{BB962C8B-B14F-4D97-AF65-F5344CB8AC3E}">
        <p14:creationId xmlns:p14="http://schemas.microsoft.com/office/powerpoint/2010/main" val="400740905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2218978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349751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5378" y="-7435165"/>
            <a:ext cx="20236811"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pic>
        <p:nvPicPr>
          <p:cNvPr id="10" name="Picture 9">
            <a:extLst>
              <a:ext uri="{FF2B5EF4-FFF2-40B4-BE49-F238E27FC236}">
                <a16:creationId xmlns:a16="http://schemas.microsoft.com/office/drawing/2014/main" id="{C6B9EB27-5FAE-704E-85DD-7BEE4DA00E9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3440624" cy="1684556"/>
          </a:xfrm>
          <a:prstGeom prst="rect">
            <a:avLst/>
          </a:prstGeom>
        </p:spPr>
      </p:pic>
    </p:spTree>
    <p:extLst>
      <p:ext uri="{BB962C8B-B14F-4D97-AF65-F5344CB8AC3E}">
        <p14:creationId xmlns:p14="http://schemas.microsoft.com/office/powerpoint/2010/main" val="100398011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10">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383057" y="338143"/>
            <a:ext cx="17521895" cy="9625009"/>
          </a:xfrm>
          <a:custGeom>
            <a:avLst/>
            <a:gdLst>
              <a:gd name="connsiteX0" fmla="*/ 11029406 w 17521894"/>
              <a:gd name="connsiteY0" fmla="*/ 8664710 h 9625007"/>
              <a:gd name="connsiteX1" fmla="*/ 12012778 w 17521894"/>
              <a:gd name="connsiteY1" fmla="*/ 8664710 h 9625007"/>
              <a:gd name="connsiteX2" fmla="*/ 12012778 w 17521894"/>
              <a:gd name="connsiteY2" fmla="*/ 9625007 h 9625007"/>
              <a:gd name="connsiteX3" fmla="*/ 11029406 w 17521894"/>
              <a:gd name="connsiteY3" fmla="*/ 9625007 h 9625007"/>
              <a:gd name="connsiteX4" fmla="*/ 7732871 w 17521894"/>
              <a:gd name="connsiteY4" fmla="*/ 8664710 h 9625007"/>
              <a:gd name="connsiteX5" fmla="*/ 8716243 w 17521894"/>
              <a:gd name="connsiteY5" fmla="*/ 8664710 h 9625007"/>
              <a:gd name="connsiteX6" fmla="*/ 8716243 w 17521894"/>
              <a:gd name="connsiteY6" fmla="*/ 9625007 h 9625007"/>
              <a:gd name="connsiteX7" fmla="*/ 7732871 w 17521894"/>
              <a:gd name="connsiteY7" fmla="*/ 9625007 h 9625007"/>
              <a:gd name="connsiteX8" fmla="*/ 3307702 w 17521894"/>
              <a:gd name="connsiteY8" fmla="*/ 8664710 h 9625007"/>
              <a:gd name="connsiteX9" fmla="*/ 4291075 w 17521894"/>
              <a:gd name="connsiteY9" fmla="*/ 8664710 h 9625007"/>
              <a:gd name="connsiteX10" fmla="*/ 4291075 w 17521894"/>
              <a:gd name="connsiteY10" fmla="*/ 9625007 h 9625007"/>
              <a:gd name="connsiteX11" fmla="*/ 3307702 w 17521894"/>
              <a:gd name="connsiteY11" fmla="*/ 9625007 h 9625007"/>
              <a:gd name="connsiteX12" fmla="*/ 22341 w 17521894"/>
              <a:gd name="connsiteY12" fmla="*/ 8664710 h 9625007"/>
              <a:gd name="connsiteX13" fmla="*/ 994541 w 17521894"/>
              <a:gd name="connsiteY13" fmla="*/ 8664710 h 9625007"/>
              <a:gd name="connsiteX14" fmla="*/ 994541 w 17521894"/>
              <a:gd name="connsiteY14" fmla="*/ 9625007 h 9625007"/>
              <a:gd name="connsiteX15" fmla="*/ 22341 w 17521894"/>
              <a:gd name="connsiteY15" fmla="*/ 9625007 h 9625007"/>
              <a:gd name="connsiteX16" fmla="*/ 16538522 w 17521894"/>
              <a:gd name="connsiteY16" fmla="*/ 8653670 h 9625007"/>
              <a:gd name="connsiteX17" fmla="*/ 17510722 w 17521894"/>
              <a:gd name="connsiteY17" fmla="*/ 8653670 h 9625007"/>
              <a:gd name="connsiteX18" fmla="*/ 17510722 w 17521894"/>
              <a:gd name="connsiteY18" fmla="*/ 9613967 h 9625007"/>
              <a:gd name="connsiteX19" fmla="*/ 16538522 w 17521894"/>
              <a:gd name="connsiteY19" fmla="*/ 9613967 h 9625007"/>
              <a:gd name="connsiteX20" fmla="*/ 15432232 w 17521894"/>
              <a:gd name="connsiteY20" fmla="*/ 8653670 h 9625007"/>
              <a:gd name="connsiteX21" fmla="*/ 16415604 w 17521894"/>
              <a:gd name="connsiteY21" fmla="*/ 8653670 h 9625007"/>
              <a:gd name="connsiteX22" fmla="*/ 16415604 w 17521894"/>
              <a:gd name="connsiteY22" fmla="*/ 9613967 h 9625007"/>
              <a:gd name="connsiteX23" fmla="*/ 15432232 w 17521894"/>
              <a:gd name="connsiteY23" fmla="*/ 9613967 h 9625007"/>
              <a:gd name="connsiteX24" fmla="*/ 14314763 w 17521894"/>
              <a:gd name="connsiteY24" fmla="*/ 8653670 h 9625007"/>
              <a:gd name="connsiteX25" fmla="*/ 15298135 w 17521894"/>
              <a:gd name="connsiteY25" fmla="*/ 8653670 h 9625007"/>
              <a:gd name="connsiteX26" fmla="*/ 15298135 w 17521894"/>
              <a:gd name="connsiteY26" fmla="*/ 9613967 h 9625007"/>
              <a:gd name="connsiteX27" fmla="*/ 14314763 w 17521894"/>
              <a:gd name="connsiteY27" fmla="*/ 9613967 h 9625007"/>
              <a:gd name="connsiteX28" fmla="*/ 13219644 w 17521894"/>
              <a:gd name="connsiteY28" fmla="*/ 8653670 h 9625007"/>
              <a:gd name="connsiteX29" fmla="*/ 14203016 w 17521894"/>
              <a:gd name="connsiteY29" fmla="*/ 8653670 h 9625007"/>
              <a:gd name="connsiteX30" fmla="*/ 14203016 w 17521894"/>
              <a:gd name="connsiteY30" fmla="*/ 9613967 h 9625007"/>
              <a:gd name="connsiteX31" fmla="*/ 13219644 w 17521894"/>
              <a:gd name="connsiteY31" fmla="*/ 9613967 h 9625007"/>
              <a:gd name="connsiteX32" fmla="*/ 12124526 w 17521894"/>
              <a:gd name="connsiteY32" fmla="*/ 8653670 h 9625007"/>
              <a:gd name="connsiteX33" fmla="*/ 13107898 w 17521894"/>
              <a:gd name="connsiteY33" fmla="*/ 8653670 h 9625007"/>
              <a:gd name="connsiteX34" fmla="*/ 13107898 w 17521894"/>
              <a:gd name="connsiteY34" fmla="*/ 9613967 h 9625007"/>
              <a:gd name="connsiteX35" fmla="*/ 12124526 w 17521894"/>
              <a:gd name="connsiteY35" fmla="*/ 9613967 h 9625007"/>
              <a:gd name="connsiteX36" fmla="*/ 9934287 w 17521894"/>
              <a:gd name="connsiteY36" fmla="*/ 8653670 h 9625007"/>
              <a:gd name="connsiteX37" fmla="*/ 10906488 w 17521894"/>
              <a:gd name="connsiteY37" fmla="*/ 8653670 h 9625007"/>
              <a:gd name="connsiteX38" fmla="*/ 10906488 w 17521894"/>
              <a:gd name="connsiteY38" fmla="*/ 9613967 h 9625007"/>
              <a:gd name="connsiteX39" fmla="*/ 9934287 w 17521894"/>
              <a:gd name="connsiteY39" fmla="*/ 9613967 h 9625007"/>
              <a:gd name="connsiteX40" fmla="*/ 8827991 w 17521894"/>
              <a:gd name="connsiteY40" fmla="*/ 8653670 h 9625007"/>
              <a:gd name="connsiteX41" fmla="*/ 9811363 w 17521894"/>
              <a:gd name="connsiteY41" fmla="*/ 8653670 h 9625007"/>
              <a:gd name="connsiteX42" fmla="*/ 9811363 w 17521894"/>
              <a:gd name="connsiteY42" fmla="*/ 9613967 h 9625007"/>
              <a:gd name="connsiteX43" fmla="*/ 8827991 w 17521894"/>
              <a:gd name="connsiteY43" fmla="*/ 9613967 h 9625007"/>
              <a:gd name="connsiteX44" fmla="*/ 6604234 w 17521894"/>
              <a:gd name="connsiteY44" fmla="*/ 8653670 h 9625007"/>
              <a:gd name="connsiteX45" fmla="*/ 7576436 w 17521894"/>
              <a:gd name="connsiteY45" fmla="*/ 8653670 h 9625007"/>
              <a:gd name="connsiteX46" fmla="*/ 7576436 w 17521894"/>
              <a:gd name="connsiteY46" fmla="*/ 9613967 h 9625007"/>
              <a:gd name="connsiteX47" fmla="*/ 6604234 w 17521894"/>
              <a:gd name="connsiteY47" fmla="*/ 9613967 h 9625007"/>
              <a:gd name="connsiteX48" fmla="*/ 5509117 w 17521894"/>
              <a:gd name="connsiteY48" fmla="*/ 8653670 h 9625007"/>
              <a:gd name="connsiteX49" fmla="*/ 6481318 w 17521894"/>
              <a:gd name="connsiteY49" fmla="*/ 8653670 h 9625007"/>
              <a:gd name="connsiteX50" fmla="*/ 6481318 w 17521894"/>
              <a:gd name="connsiteY50" fmla="*/ 9613967 h 9625007"/>
              <a:gd name="connsiteX51" fmla="*/ 5509117 w 17521894"/>
              <a:gd name="connsiteY51" fmla="*/ 9613967 h 9625007"/>
              <a:gd name="connsiteX52" fmla="*/ 4402819 w 17521894"/>
              <a:gd name="connsiteY52" fmla="*/ 8653670 h 9625007"/>
              <a:gd name="connsiteX53" fmla="*/ 5386192 w 17521894"/>
              <a:gd name="connsiteY53" fmla="*/ 8653670 h 9625007"/>
              <a:gd name="connsiteX54" fmla="*/ 5386192 w 17521894"/>
              <a:gd name="connsiteY54" fmla="*/ 9613967 h 9625007"/>
              <a:gd name="connsiteX55" fmla="*/ 4402819 w 17521894"/>
              <a:gd name="connsiteY55" fmla="*/ 9613967 h 9625007"/>
              <a:gd name="connsiteX56" fmla="*/ 2212579 w 17521894"/>
              <a:gd name="connsiteY56" fmla="*/ 8653670 h 9625007"/>
              <a:gd name="connsiteX57" fmla="*/ 3195951 w 17521894"/>
              <a:gd name="connsiteY57" fmla="*/ 8653670 h 9625007"/>
              <a:gd name="connsiteX58" fmla="*/ 3195951 w 17521894"/>
              <a:gd name="connsiteY58" fmla="*/ 9613967 h 9625007"/>
              <a:gd name="connsiteX59" fmla="*/ 2212579 w 17521894"/>
              <a:gd name="connsiteY59" fmla="*/ 9613967 h 9625007"/>
              <a:gd name="connsiteX60" fmla="*/ 1117460 w 17521894"/>
              <a:gd name="connsiteY60" fmla="*/ 8653670 h 9625007"/>
              <a:gd name="connsiteX61" fmla="*/ 2100832 w 17521894"/>
              <a:gd name="connsiteY61" fmla="*/ 8653670 h 9625007"/>
              <a:gd name="connsiteX62" fmla="*/ 2100832 w 17521894"/>
              <a:gd name="connsiteY62" fmla="*/ 9613967 h 9625007"/>
              <a:gd name="connsiteX63" fmla="*/ 1117460 w 17521894"/>
              <a:gd name="connsiteY63" fmla="*/ 9613967 h 9625007"/>
              <a:gd name="connsiteX64" fmla="*/ 15432232 w 17521894"/>
              <a:gd name="connsiteY64" fmla="*/ 7583002 h 9625007"/>
              <a:gd name="connsiteX65" fmla="*/ 16415604 w 17521894"/>
              <a:gd name="connsiteY65" fmla="*/ 7583002 h 9625007"/>
              <a:gd name="connsiteX66" fmla="*/ 16415604 w 17521894"/>
              <a:gd name="connsiteY66" fmla="*/ 8543299 h 9625007"/>
              <a:gd name="connsiteX67" fmla="*/ 15432232 w 17521894"/>
              <a:gd name="connsiteY67" fmla="*/ 8543299 h 9625007"/>
              <a:gd name="connsiteX68" fmla="*/ 13219644 w 17521894"/>
              <a:gd name="connsiteY68" fmla="*/ 7583002 h 9625007"/>
              <a:gd name="connsiteX69" fmla="*/ 14203016 w 17521894"/>
              <a:gd name="connsiteY69" fmla="*/ 7583002 h 9625007"/>
              <a:gd name="connsiteX70" fmla="*/ 14203016 w 17521894"/>
              <a:gd name="connsiteY70" fmla="*/ 8543299 h 9625007"/>
              <a:gd name="connsiteX71" fmla="*/ 13219644 w 17521894"/>
              <a:gd name="connsiteY71" fmla="*/ 8543299 h 9625007"/>
              <a:gd name="connsiteX72" fmla="*/ 5509118 w 17521894"/>
              <a:gd name="connsiteY72" fmla="*/ 7583002 h 9625007"/>
              <a:gd name="connsiteX73" fmla="*/ 6481320 w 17521894"/>
              <a:gd name="connsiteY73" fmla="*/ 7583002 h 9625007"/>
              <a:gd name="connsiteX74" fmla="*/ 6481320 w 17521894"/>
              <a:gd name="connsiteY74" fmla="*/ 8543299 h 9625007"/>
              <a:gd name="connsiteX75" fmla="*/ 5509118 w 17521894"/>
              <a:gd name="connsiteY75" fmla="*/ 8543299 h 9625007"/>
              <a:gd name="connsiteX76" fmla="*/ 16538522 w 17521894"/>
              <a:gd name="connsiteY76" fmla="*/ 7571960 h 9625007"/>
              <a:gd name="connsiteX77" fmla="*/ 17510722 w 17521894"/>
              <a:gd name="connsiteY77" fmla="*/ 7571960 h 9625007"/>
              <a:gd name="connsiteX78" fmla="*/ 17510722 w 17521894"/>
              <a:gd name="connsiteY78" fmla="*/ 8532257 h 9625007"/>
              <a:gd name="connsiteX79" fmla="*/ 16538522 w 17521894"/>
              <a:gd name="connsiteY79" fmla="*/ 8532257 h 9625007"/>
              <a:gd name="connsiteX80" fmla="*/ 14314763 w 17521894"/>
              <a:gd name="connsiteY80" fmla="*/ 7571960 h 9625007"/>
              <a:gd name="connsiteX81" fmla="*/ 15298135 w 17521894"/>
              <a:gd name="connsiteY81" fmla="*/ 7571960 h 9625007"/>
              <a:gd name="connsiteX82" fmla="*/ 15298135 w 17521894"/>
              <a:gd name="connsiteY82" fmla="*/ 8532257 h 9625007"/>
              <a:gd name="connsiteX83" fmla="*/ 14314763 w 17521894"/>
              <a:gd name="connsiteY83" fmla="*/ 8532257 h 9625007"/>
              <a:gd name="connsiteX84" fmla="*/ 12124526 w 17521894"/>
              <a:gd name="connsiteY84" fmla="*/ 7571960 h 9625007"/>
              <a:gd name="connsiteX85" fmla="*/ 13107898 w 17521894"/>
              <a:gd name="connsiteY85" fmla="*/ 7571960 h 9625007"/>
              <a:gd name="connsiteX86" fmla="*/ 13107898 w 17521894"/>
              <a:gd name="connsiteY86" fmla="*/ 8532257 h 9625007"/>
              <a:gd name="connsiteX87" fmla="*/ 12124526 w 17521894"/>
              <a:gd name="connsiteY87" fmla="*/ 8532257 h 9625007"/>
              <a:gd name="connsiteX88" fmla="*/ 11029406 w 17521894"/>
              <a:gd name="connsiteY88" fmla="*/ 7571960 h 9625007"/>
              <a:gd name="connsiteX89" fmla="*/ 12012778 w 17521894"/>
              <a:gd name="connsiteY89" fmla="*/ 7571960 h 9625007"/>
              <a:gd name="connsiteX90" fmla="*/ 12012778 w 17521894"/>
              <a:gd name="connsiteY90" fmla="*/ 8532257 h 9625007"/>
              <a:gd name="connsiteX91" fmla="*/ 11029406 w 17521894"/>
              <a:gd name="connsiteY91" fmla="*/ 8532257 h 9625007"/>
              <a:gd name="connsiteX92" fmla="*/ 9934287 w 17521894"/>
              <a:gd name="connsiteY92" fmla="*/ 7571960 h 9625007"/>
              <a:gd name="connsiteX93" fmla="*/ 10906488 w 17521894"/>
              <a:gd name="connsiteY93" fmla="*/ 7571960 h 9625007"/>
              <a:gd name="connsiteX94" fmla="*/ 10906488 w 17521894"/>
              <a:gd name="connsiteY94" fmla="*/ 8532257 h 9625007"/>
              <a:gd name="connsiteX95" fmla="*/ 9934287 w 17521894"/>
              <a:gd name="connsiteY95" fmla="*/ 8532257 h 9625007"/>
              <a:gd name="connsiteX96" fmla="*/ 8827991 w 17521894"/>
              <a:gd name="connsiteY96" fmla="*/ 7571960 h 9625007"/>
              <a:gd name="connsiteX97" fmla="*/ 9811363 w 17521894"/>
              <a:gd name="connsiteY97" fmla="*/ 7571960 h 9625007"/>
              <a:gd name="connsiteX98" fmla="*/ 9811363 w 17521894"/>
              <a:gd name="connsiteY98" fmla="*/ 8532257 h 9625007"/>
              <a:gd name="connsiteX99" fmla="*/ 8827991 w 17521894"/>
              <a:gd name="connsiteY99" fmla="*/ 8532257 h 9625007"/>
              <a:gd name="connsiteX100" fmla="*/ 7732872 w 17521894"/>
              <a:gd name="connsiteY100" fmla="*/ 7571960 h 9625007"/>
              <a:gd name="connsiteX101" fmla="*/ 8716243 w 17521894"/>
              <a:gd name="connsiteY101" fmla="*/ 7571960 h 9625007"/>
              <a:gd name="connsiteX102" fmla="*/ 8716243 w 17521894"/>
              <a:gd name="connsiteY102" fmla="*/ 8532257 h 9625007"/>
              <a:gd name="connsiteX103" fmla="*/ 7732872 w 17521894"/>
              <a:gd name="connsiteY103" fmla="*/ 8532257 h 9625007"/>
              <a:gd name="connsiteX104" fmla="*/ 6604242 w 17521894"/>
              <a:gd name="connsiteY104" fmla="*/ 7571960 h 9625007"/>
              <a:gd name="connsiteX105" fmla="*/ 7576440 w 17521894"/>
              <a:gd name="connsiteY105" fmla="*/ 7571960 h 9625007"/>
              <a:gd name="connsiteX106" fmla="*/ 7576440 w 17521894"/>
              <a:gd name="connsiteY106" fmla="*/ 8532257 h 9625007"/>
              <a:gd name="connsiteX107" fmla="*/ 6604242 w 17521894"/>
              <a:gd name="connsiteY107" fmla="*/ 8532257 h 9625007"/>
              <a:gd name="connsiteX108" fmla="*/ 4402819 w 17521894"/>
              <a:gd name="connsiteY108" fmla="*/ 7571960 h 9625007"/>
              <a:gd name="connsiteX109" fmla="*/ 5386192 w 17521894"/>
              <a:gd name="connsiteY109" fmla="*/ 7571960 h 9625007"/>
              <a:gd name="connsiteX110" fmla="*/ 5386192 w 17521894"/>
              <a:gd name="connsiteY110" fmla="*/ 8532257 h 9625007"/>
              <a:gd name="connsiteX111" fmla="*/ 4402819 w 17521894"/>
              <a:gd name="connsiteY111" fmla="*/ 8532257 h 9625007"/>
              <a:gd name="connsiteX112" fmla="*/ 3307702 w 17521894"/>
              <a:gd name="connsiteY112" fmla="*/ 7571960 h 9625007"/>
              <a:gd name="connsiteX113" fmla="*/ 4291075 w 17521894"/>
              <a:gd name="connsiteY113" fmla="*/ 7571960 h 9625007"/>
              <a:gd name="connsiteX114" fmla="*/ 4291075 w 17521894"/>
              <a:gd name="connsiteY114" fmla="*/ 8532257 h 9625007"/>
              <a:gd name="connsiteX115" fmla="*/ 3307702 w 17521894"/>
              <a:gd name="connsiteY115" fmla="*/ 8532257 h 9625007"/>
              <a:gd name="connsiteX116" fmla="*/ 2212585 w 17521894"/>
              <a:gd name="connsiteY116" fmla="*/ 7571960 h 9625007"/>
              <a:gd name="connsiteX117" fmla="*/ 3195957 w 17521894"/>
              <a:gd name="connsiteY117" fmla="*/ 7571960 h 9625007"/>
              <a:gd name="connsiteX118" fmla="*/ 3195957 w 17521894"/>
              <a:gd name="connsiteY118" fmla="*/ 8532257 h 9625007"/>
              <a:gd name="connsiteX119" fmla="*/ 2212585 w 17521894"/>
              <a:gd name="connsiteY119" fmla="*/ 8532257 h 9625007"/>
              <a:gd name="connsiteX120" fmla="*/ 1117465 w 17521894"/>
              <a:gd name="connsiteY120" fmla="*/ 7571960 h 9625007"/>
              <a:gd name="connsiteX121" fmla="*/ 2100838 w 17521894"/>
              <a:gd name="connsiteY121" fmla="*/ 7571960 h 9625007"/>
              <a:gd name="connsiteX122" fmla="*/ 2100838 w 17521894"/>
              <a:gd name="connsiteY122" fmla="*/ 8532257 h 9625007"/>
              <a:gd name="connsiteX123" fmla="*/ 1117465 w 17521894"/>
              <a:gd name="connsiteY123" fmla="*/ 8532257 h 9625007"/>
              <a:gd name="connsiteX124" fmla="*/ 22341 w 17521894"/>
              <a:gd name="connsiteY124" fmla="*/ 7571960 h 9625007"/>
              <a:gd name="connsiteX125" fmla="*/ 994542 w 17521894"/>
              <a:gd name="connsiteY125" fmla="*/ 7571960 h 9625007"/>
              <a:gd name="connsiteX126" fmla="*/ 994542 w 17521894"/>
              <a:gd name="connsiteY126" fmla="*/ 8532257 h 9625007"/>
              <a:gd name="connsiteX127" fmla="*/ 22341 w 17521894"/>
              <a:gd name="connsiteY127" fmla="*/ 8532257 h 9625007"/>
              <a:gd name="connsiteX128" fmla="*/ 12124526 w 17521894"/>
              <a:gd name="connsiteY128" fmla="*/ 3245137 h 9625007"/>
              <a:gd name="connsiteX129" fmla="*/ 13107898 w 17521894"/>
              <a:gd name="connsiteY129" fmla="*/ 3245137 h 9625007"/>
              <a:gd name="connsiteX130" fmla="*/ 13107898 w 17521894"/>
              <a:gd name="connsiteY130" fmla="*/ 4205420 h 9625007"/>
              <a:gd name="connsiteX131" fmla="*/ 12124526 w 17521894"/>
              <a:gd name="connsiteY131" fmla="*/ 4205420 h 9625007"/>
              <a:gd name="connsiteX132" fmla="*/ 4402839 w 17521894"/>
              <a:gd name="connsiteY132" fmla="*/ 3245137 h 9625007"/>
              <a:gd name="connsiteX133" fmla="*/ 5386215 w 17521894"/>
              <a:gd name="connsiteY133" fmla="*/ 3245137 h 9625007"/>
              <a:gd name="connsiteX134" fmla="*/ 5386215 w 17521894"/>
              <a:gd name="connsiteY134" fmla="*/ 4205420 h 9625007"/>
              <a:gd name="connsiteX135" fmla="*/ 4402839 w 17521894"/>
              <a:gd name="connsiteY135" fmla="*/ 4205420 h 9625007"/>
              <a:gd name="connsiteX136" fmla="*/ 8827991 w 17521894"/>
              <a:gd name="connsiteY136" fmla="*/ 3245132 h 9625007"/>
              <a:gd name="connsiteX137" fmla="*/ 9811363 w 17521894"/>
              <a:gd name="connsiteY137" fmla="*/ 3245132 h 9625007"/>
              <a:gd name="connsiteX138" fmla="*/ 9811363 w 17521894"/>
              <a:gd name="connsiteY138" fmla="*/ 4205420 h 9625007"/>
              <a:gd name="connsiteX139" fmla="*/ 8827991 w 17521894"/>
              <a:gd name="connsiteY139" fmla="*/ 4205420 h 9625007"/>
              <a:gd name="connsiteX140" fmla="*/ 1117470 w 17521894"/>
              <a:gd name="connsiteY140" fmla="*/ 3245132 h 9625007"/>
              <a:gd name="connsiteX141" fmla="*/ 2100843 w 17521894"/>
              <a:gd name="connsiteY141" fmla="*/ 3245132 h 9625007"/>
              <a:gd name="connsiteX142" fmla="*/ 2100843 w 17521894"/>
              <a:gd name="connsiteY142" fmla="*/ 4205420 h 9625007"/>
              <a:gd name="connsiteX143" fmla="*/ 1117470 w 17521894"/>
              <a:gd name="connsiteY143" fmla="*/ 4205420 h 9625007"/>
              <a:gd name="connsiteX144" fmla="*/ 2212592 w 17521894"/>
              <a:gd name="connsiteY144" fmla="*/ 3234100 h 9625007"/>
              <a:gd name="connsiteX145" fmla="*/ 3195965 w 17521894"/>
              <a:gd name="connsiteY145" fmla="*/ 3234100 h 9625007"/>
              <a:gd name="connsiteX146" fmla="*/ 3195965 w 17521894"/>
              <a:gd name="connsiteY146" fmla="*/ 4205420 h 9625007"/>
              <a:gd name="connsiteX147" fmla="*/ 2212592 w 17521894"/>
              <a:gd name="connsiteY147" fmla="*/ 4205420 h 9625007"/>
              <a:gd name="connsiteX148" fmla="*/ 13219644 w 17521894"/>
              <a:gd name="connsiteY148" fmla="*/ 3234099 h 9625007"/>
              <a:gd name="connsiteX149" fmla="*/ 14203016 w 17521894"/>
              <a:gd name="connsiteY149" fmla="*/ 3234099 h 9625007"/>
              <a:gd name="connsiteX150" fmla="*/ 14203016 w 17521894"/>
              <a:gd name="connsiteY150" fmla="*/ 4205420 h 9625007"/>
              <a:gd name="connsiteX151" fmla="*/ 13219644 w 17521894"/>
              <a:gd name="connsiteY151" fmla="*/ 4205420 h 9625007"/>
              <a:gd name="connsiteX152" fmla="*/ 9934287 w 17521894"/>
              <a:gd name="connsiteY152" fmla="*/ 3234099 h 9625007"/>
              <a:gd name="connsiteX153" fmla="*/ 10906488 w 17521894"/>
              <a:gd name="connsiteY153" fmla="*/ 3234099 h 9625007"/>
              <a:gd name="connsiteX154" fmla="*/ 10906488 w 17521894"/>
              <a:gd name="connsiteY154" fmla="*/ 4205420 h 9625007"/>
              <a:gd name="connsiteX155" fmla="*/ 9934287 w 17521894"/>
              <a:gd name="connsiteY155" fmla="*/ 4205420 h 9625007"/>
              <a:gd name="connsiteX156" fmla="*/ 5509130 w 17521894"/>
              <a:gd name="connsiteY156" fmla="*/ 3234099 h 9625007"/>
              <a:gd name="connsiteX157" fmla="*/ 6481328 w 17521894"/>
              <a:gd name="connsiteY157" fmla="*/ 3234099 h 9625007"/>
              <a:gd name="connsiteX158" fmla="*/ 6481328 w 17521894"/>
              <a:gd name="connsiteY158" fmla="*/ 4205420 h 9625007"/>
              <a:gd name="connsiteX159" fmla="*/ 5509130 w 17521894"/>
              <a:gd name="connsiteY159" fmla="*/ 4205420 h 9625007"/>
              <a:gd name="connsiteX160" fmla="*/ 15432232 w 17521894"/>
              <a:gd name="connsiteY160" fmla="*/ 3234098 h 9625007"/>
              <a:gd name="connsiteX161" fmla="*/ 16415604 w 17521894"/>
              <a:gd name="connsiteY161" fmla="*/ 3234098 h 9625007"/>
              <a:gd name="connsiteX162" fmla="*/ 16415604 w 17521894"/>
              <a:gd name="connsiteY162" fmla="*/ 4205420 h 9625007"/>
              <a:gd name="connsiteX163" fmla="*/ 15432232 w 17521894"/>
              <a:gd name="connsiteY163" fmla="*/ 4205420 h 9625007"/>
              <a:gd name="connsiteX164" fmla="*/ 22350 w 17521894"/>
              <a:gd name="connsiteY164" fmla="*/ 3234097 h 9625007"/>
              <a:gd name="connsiteX165" fmla="*/ 994550 w 17521894"/>
              <a:gd name="connsiteY165" fmla="*/ 3234097 h 9625007"/>
              <a:gd name="connsiteX166" fmla="*/ 994550 w 17521894"/>
              <a:gd name="connsiteY166" fmla="*/ 4205420 h 9625007"/>
              <a:gd name="connsiteX167" fmla="*/ 22350 w 17521894"/>
              <a:gd name="connsiteY167" fmla="*/ 4205420 h 9625007"/>
              <a:gd name="connsiteX168" fmla="*/ 11029406 w 17521894"/>
              <a:gd name="connsiteY168" fmla="*/ 3234096 h 9625007"/>
              <a:gd name="connsiteX169" fmla="*/ 12012778 w 17521894"/>
              <a:gd name="connsiteY169" fmla="*/ 3234096 h 9625007"/>
              <a:gd name="connsiteX170" fmla="*/ 12012778 w 17521894"/>
              <a:gd name="connsiteY170" fmla="*/ 4205420 h 9625007"/>
              <a:gd name="connsiteX171" fmla="*/ 11029406 w 17521894"/>
              <a:gd name="connsiteY171" fmla="*/ 4205420 h 9625007"/>
              <a:gd name="connsiteX172" fmla="*/ 7732881 w 17521894"/>
              <a:gd name="connsiteY172" fmla="*/ 3234096 h 9625007"/>
              <a:gd name="connsiteX173" fmla="*/ 8716243 w 17521894"/>
              <a:gd name="connsiteY173" fmla="*/ 3234096 h 9625007"/>
              <a:gd name="connsiteX174" fmla="*/ 8716243 w 17521894"/>
              <a:gd name="connsiteY174" fmla="*/ 4205420 h 9625007"/>
              <a:gd name="connsiteX175" fmla="*/ 7732881 w 17521894"/>
              <a:gd name="connsiteY175" fmla="*/ 4205420 h 9625007"/>
              <a:gd name="connsiteX176" fmla="*/ 3307705 w 17521894"/>
              <a:gd name="connsiteY176" fmla="*/ 3234096 h 9625007"/>
              <a:gd name="connsiteX177" fmla="*/ 4291078 w 17521894"/>
              <a:gd name="connsiteY177" fmla="*/ 3234096 h 9625007"/>
              <a:gd name="connsiteX178" fmla="*/ 4291078 w 17521894"/>
              <a:gd name="connsiteY178" fmla="*/ 4205420 h 9625007"/>
              <a:gd name="connsiteX179" fmla="*/ 3307705 w 17521894"/>
              <a:gd name="connsiteY179" fmla="*/ 4205420 h 9625007"/>
              <a:gd name="connsiteX180" fmla="*/ 16538522 w 17521894"/>
              <a:gd name="connsiteY180" fmla="*/ 3234095 h 9625007"/>
              <a:gd name="connsiteX181" fmla="*/ 17510722 w 17521894"/>
              <a:gd name="connsiteY181" fmla="*/ 3234095 h 9625007"/>
              <a:gd name="connsiteX182" fmla="*/ 17510722 w 17521894"/>
              <a:gd name="connsiteY182" fmla="*/ 4205420 h 9625007"/>
              <a:gd name="connsiteX183" fmla="*/ 16538522 w 17521894"/>
              <a:gd name="connsiteY183" fmla="*/ 4205420 h 9625007"/>
              <a:gd name="connsiteX184" fmla="*/ 14314763 w 17521894"/>
              <a:gd name="connsiteY184" fmla="*/ 3234095 h 9625007"/>
              <a:gd name="connsiteX185" fmla="*/ 15298135 w 17521894"/>
              <a:gd name="connsiteY185" fmla="*/ 3234095 h 9625007"/>
              <a:gd name="connsiteX186" fmla="*/ 15298135 w 17521894"/>
              <a:gd name="connsiteY186" fmla="*/ 4205420 h 9625007"/>
              <a:gd name="connsiteX187" fmla="*/ 14314763 w 17521894"/>
              <a:gd name="connsiteY187" fmla="*/ 4205420 h 9625007"/>
              <a:gd name="connsiteX188" fmla="*/ 6604243 w 17521894"/>
              <a:gd name="connsiteY188" fmla="*/ 3234095 h 9625007"/>
              <a:gd name="connsiteX189" fmla="*/ 7576442 w 17521894"/>
              <a:gd name="connsiteY189" fmla="*/ 3234095 h 9625007"/>
              <a:gd name="connsiteX190" fmla="*/ 7576442 w 17521894"/>
              <a:gd name="connsiteY190" fmla="*/ 4205420 h 9625007"/>
              <a:gd name="connsiteX191" fmla="*/ 6604243 w 17521894"/>
              <a:gd name="connsiteY191" fmla="*/ 4205420 h 9625007"/>
              <a:gd name="connsiteX192" fmla="*/ 7732898 w 17521894"/>
              <a:gd name="connsiteY192" fmla="*/ 2163430 h 9625007"/>
              <a:gd name="connsiteX193" fmla="*/ 8716243 w 17521894"/>
              <a:gd name="connsiteY193" fmla="*/ 2163430 h 9625007"/>
              <a:gd name="connsiteX194" fmla="*/ 8716243 w 17521894"/>
              <a:gd name="connsiteY194" fmla="*/ 3123724 h 9625007"/>
              <a:gd name="connsiteX195" fmla="*/ 7732898 w 17521894"/>
              <a:gd name="connsiteY195" fmla="*/ 3123724 h 9625007"/>
              <a:gd name="connsiteX196" fmla="*/ 22364 w 17521894"/>
              <a:gd name="connsiteY196" fmla="*/ 2163430 h 9625007"/>
              <a:gd name="connsiteX197" fmla="*/ 994564 w 17521894"/>
              <a:gd name="connsiteY197" fmla="*/ 2163430 h 9625007"/>
              <a:gd name="connsiteX198" fmla="*/ 994564 w 17521894"/>
              <a:gd name="connsiteY198" fmla="*/ 3123724 h 9625007"/>
              <a:gd name="connsiteX199" fmla="*/ 22364 w 17521894"/>
              <a:gd name="connsiteY199" fmla="*/ 3123724 h 9625007"/>
              <a:gd name="connsiteX200" fmla="*/ 12124526 w 17521894"/>
              <a:gd name="connsiteY200" fmla="*/ 2163429 h 9625007"/>
              <a:gd name="connsiteX201" fmla="*/ 13107898 w 17521894"/>
              <a:gd name="connsiteY201" fmla="*/ 2163429 h 9625007"/>
              <a:gd name="connsiteX202" fmla="*/ 13107898 w 17521894"/>
              <a:gd name="connsiteY202" fmla="*/ 3123723 h 9625007"/>
              <a:gd name="connsiteX203" fmla="*/ 12124526 w 17521894"/>
              <a:gd name="connsiteY203" fmla="*/ 3123723 h 9625007"/>
              <a:gd name="connsiteX204" fmla="*/ 9934287 w 17521894"/>
              <a:gd name="connsiteY204" fmla="*/ 2163429 h 9625007"/>
              <a:gd name="connsiteX205" fmla="*/ 10906488 w 17521894"/>
              <a:gd name="connsiteY205" fmla="*/ 2163429 h 9625007"/>
              <a:gd name="connsiteX206" fmla="*/ 10906488 w 17521894"/>
              <a:gd name="connsiteY206" fmla="*/ 3123724 h 9625007"/>
              <a:gd name="connsiteX207" fmla="*/ 9934287 w 17521894"/>
              <a:gd name="connsiteY207" fmla="*/ 3123724 h 9625007"/>
              <a:gd name="connsiteX208" fmla="*/ 4402840 w 17521894"/>
              <a:gd name="connsiteY208" fmla="*/ 2163429 h 9625007"/>
              <a:gd name="connsiteX209" fmla="*/ 5386215 w 17521894"/>
              <a:gd name="connsiteY209" fmla="*/ 2163429 h 9625007"/>
              <a:gd name="connsiteX210" fmla="*/ 5386215 w 17521894"/>
              <a:gd name="connsiteY210" fmla="*/ 3123723 h 9625007"/>
              <a:gd name="connsiteX211" fmla="*/ 4402840 w 17521894"/>
              <a:gd name="connsiteY211" fmla="*/ 3123723 h 9625007"/>
              <a:gd name="connsiteX212" fmla="*/ 2212602 w 17521894"/>
              <a:gd name="connsiteY212" fmla="*/ 2163429 h 9625007"/>
              <a:gd name="connsiteX213" fmla="*/ 3195974 w 17521894"/>
              <a:gd name="connsiteY213" fmla="*/ 2163429 h 9625007"/>
              <a:gd name="connsiteX214" fmla="*/ 3195974 w 17521894"/>
              <a:gd name="connsiteY214" fmla="*/ 3123724 h 9625007"/>
              <a:gd name="connsiteX215" fmla="*/ 2212602 w 17521894"/>
              <a:gd name="connsiteY215" fmla="*/ 3123724 h 9625007"/>
              <a:gd name="connsiteX216" fmla="*/ 15432232 w 17521894"/>
              <a:gd name="connsiteY216" fmla="*/ 2163428 h 9625007"/>
              <a:gd name="connsiteX217" fmla="*/ 16415604 w 17521894"/>
              <a:gd name="connsiteY217" fmla="*/ 2163428 h 9625007"/>
              <a:gd name="connsiteX218" fmla="*/ 16415604 w 17521894"/>
              <a:gd name="connsiteY218" fmla="*/ 3123722 h 9625007"/>
              <a:gd name="connsiteX219" fmla="*/ 15432232 w 17521894"/>
              <a:gd name="connsiteY219" fmla="*/ 3123722 h 9625007"/>
              <a:gd name="connsiteX220" fmla="*/ 13219644 w 17521894"/>
              <a:gd name="connsiteY220" fmla="*/ 2163428 h 9625007"/>
              <a:gd name="connsiteX221" fmla="*/ 14203016 w 17521894"/>
              <a:gd name="connsiteY221" fmla="*/ 2163428 h 9625007"/>
              <a:gd name="connsiteX222" fmla="*/ 14203016 w 17521894"/>
              <a:gd name="connsiteY222" fmla="*/ 3123722 h 9625007"/>
              <a:gd name="connsiteX223" fmla="*/ 13219644 w 17521894"/>
              <a:gd name="connsiteY223" fmla="*/ 3123722 h 9625007"/>
              <a:gd name="connsiteX224" fmla="*/ 11029406 w 17521894"/>
              <a:gd name="connsiteY224" fmla="*/ 2163428 h 9625007"/>
              <a:gd name="connsiteX225" fmla="*/ 12012778 w 17521894"/>
              <a:gd name="connsiteY225" fmla="*/ 2163428 h 9625007"/>
              <a:gd name="connsiteX226" fmla="*/ 12012778 w 17521894"/>
              <a:gd name="connsiteY226" fmla="*/ 3123722 h 9625007"/>
              <a:gd name="connsiteX227" fmla="*/ 11029406 w 17521894"/>
              <a:gd name="connsiteY227" fmla="*/ 3123722 h 9625007"/>
              <a:gd name="connsiteX228" fmla="*/ 6604257 w 17521894"/>
              <a:gd name="connsiteY228" fmla="*/ 2163428 h 9625007"/>
              <a:gd name="connsiteX229" fmla="*/ 7576456 w 17521894"/>
              <a:gd name="connsiteY229" fmla="*/ 2163428 h 9625007"/>
              <a:gd name="connsiteX230" fmla="*/ 7576456 w 17521894"/>
              <a:gd name="connsiteY230" fmla="*/ 3123722 h 9625007"/>
              <a:gd name="connsiteX231" fmla="*/ 6604257 w 17521894"/>
              <a:gd name="connsiteY231" fmla="*/ 3123722 h 9625007"/>
              <a:gd name="connsiteX232" fmla="*/ 5509136 w 17521894"/>
              <a:gd name="connsiteY232" fmla="*/ 2163428 h 9625007"/>
              <a:gd name="connsiteX233" fmla="*/ 6481338 w 17521894"/>
              <a:gd name="connsiteY233" fmla="*/ 2163428 h 9625007"/>
              <a:gd name="connsiteX234" fmla="*/ 6481338 w 17521894"/>
              <a:gd name="connsiteY234" fmla="*/ 3123722 h 9625007"/>
              <a:gd name="connsiteX235" fmla="*/ 5509136 w 17521894"/>
              <a:gd name="connsiteY235" fmla="*/ 3123722 h 9625007"/>
              <a:gd name="connsiteX236" fmla="*/ 3307717 w 17521894"/>
              <a:gd name="connsiteY236" fmla="*/ 2163428 h 9625007"/>
              <a:gd name="connsiteX237" fmla="*/ 4291092 w 17521894"/>
              <a:gd name="connsiteY237" fmla="*/ 2163428 h 9625007"/>
              <a:gd name="connsiteX238" fmla="*/ 4291092 w 17521894"/>
              <a:gd name="connsiteY238" fmla="*/ 3123722 h 9625007"/>
              <a:gd name="connsiteX239" fmla="*/ 3307717 w 17521894"/>
              <a:gd name="connsiteY239" fmla="*/ 3123722 h 9625007"/>
              <a:gd name="connsiteX240" fmla="*/ 16538522 w 17521894"/>
              <a:gd name="connsiteY240" fmla="*/ 2163427 h 9625007"/>
              <a:gd name="connsiteX241" fmla="*/ 17510722 w 17521894"/>
              <a:gd name="connsiteY241" fmla="*/ 2163427 h 9625007"/>
              <a:gd name="connsiteX242" fmla="*/ 17510722 w 17521894"/>
              <a:gd name="connsiteY242" fmla="*/ 3123722 h 9625007"/>
              <a:gd name="connsiteX243" fmla="*/ 16538522 w 17521894"/>
              <a:gd name="connsiteY243" fmla="*/ 3123722 h 9625007"/>
              <a:gd name="connsiteX244" fmla="*/ 14314763 w 17521894"/>
              <a:gd name="connsiteY244" fmla="*/ 2163427 h 9625007"/>
              <a:gd name="connsiteX245" fmla="*/ 15298135 w 17521894"/>
              <a:gd name="connsiteY245" fmla="*/ 2163427 h 9625007"/>
              <a:gd name="connsiteX246" fmla="*/ 15298135 w 17521894"/>
              <a:gd name="connsiteY246" fmla="*/ 3123722 h 9625007"/>
              <a:gd name="connsiteX247" fmla="*/ 14314763 w 17521894"/>
              <a:gd name="connsiteY247" fmla="*/ 3123722 h 9625007"/>
              <a:gd name="connsiteX248" fmla="*/ 8827991 w 17521894"/>
              <a:gd name="connsiteY248" fmla="*/ 2163424 h 9625007"/>
              <a:gd name="connsiteX249" fmla="*/ 9811363 w 17521894"/>
              <a:gd name="connsiteY249" fmla="*/ 2163424 h 9625007"/>
              <a:gd name="connsiteX250" fmla="*/ 9811363 w 17521894"/>
              <a:gd name="connsiteY250" fmla="*/ 3123719 h 9625007"/>
              <a:gd name="connsiteX251" fmla="*/ 8827991 w 17521894"/>
              <a:gd name="connsiteY251" fmla="*/ 3123719 h 9625007"/>
              <a:gd name="connsiteX252" fmla="*/ 1117470 w 17521894"/>
              <a:gd name="connsiteY252" fmla="*/ 2163424 h 9625007"/>
              <a:gd name="connsiteX253" fmla="*/ 2100843 w 17521894"/>
              <a:gd name="connsiteY253" fmla="*/ 2163424 h 9625007"/>
              <a:gd name="connsiteX254" fmla="*/ 2100843 w 17521894"/>
              <a:gd name="connsiteY254" fmla="*/ 3123720 h 9625007"/>
              <a:gd name="connsiteX255" fmla="*/ 1117470 w 17521894"/>
              <a:gd name="connsiteY255" fmla="*/ 3123720 h 9625007"/>
              <a:gd name="connsiteX256" fmla="*/ 8827991 w 17521894"/>
              <a:gd name="connsiteY256" fmla="*/ 1081717 h 9625007"/>
              <a:gd name="connsiteX257" fmla="*/ 9811363 w 17521894"/>
              <a:gd name="connsiteY257" fmla="*/ 1081717 h 9625007"/>
              <a:gd name="connsiteX258" fmla="*/ 9811363 w 17521894"/>
              <a:gd name="connsiteY258" fmla="*/ 2042017 h 9625007"/>
              <a:gd name="connsiteX259" fmla="*/ 8827991 w 17521894"/>
              <a:gd name="connsiteY259" fmla="*/ 2042017 h 9625007"/>
              <a:gd name="connsiteX260" fmla="*/ 1117480 w 17521894"/>
              <a:gd name="connsiteY260" fmla="*/ 1081717 h 9625007"/>
              <a:gd name="connsiteX261" fmla="*/ 2100854 w 17521894"/>
              <a:gd name="connsiteY261" fmla="*/ 1081717 h 9625007"/>
              <a:gd name="connsiteX262" fmla="*/ 2100854 w 17521894"/>
              <a:gd name="connsiteY262" fmla="*/ 2042017 h 9625007"/>
              <a:gd name="connsiteX263" fmla="*/ 1117480 w 17521894"/>
              <a:gd name="connsiteY263" fmla="*/ 2042017 h 9625007"/>
              <a:gd name="connsiteX264" fmla="*/ 14314763 w 17521894"/>
              <a:gd name="connsiteY264" fmla="*/ 1081715 h 9625007"/>
              <a:gd name="connsiteX265" fmla="*/ 15298135 w 17521894"/>
              <a:gd name="connsiteY265" fmla="*/ 1081715 h 9625007"/>
              <a:gd name="connsiteX266" fmla="*/ 15298135 w 17521894"/>
              <a:gd name="connsiteY266" fmla="*/ 2042015 h 9625007"/>
              <a:gd name="connsiteX267" fmla="*/ 14314763 w 17521894"/>
              <a:gd name="connsiteY267" fmla="*/ 2042015 h 9625007"/>
              <a:gd name="connsiteX268" fmla="*/ 6604256 w 17521894"/>
              <a:gd name="connsiteY268" fmla="*/ 1081715 h 9625007"/>
              <a:gd name="connsiteX269" fmla="*/ 7576454 w 17521894"/>
              <a:gd name="connsiteY269" fmla="*/ 1081715 h 9625007"/>
              <a:gd name="connsiteX270" fmla="*/ 7576454 w 17521894"/>
              <a:gd name="connsiteY270" fmla="*/ 2042015 h 9625007"/>
              <a:gd name="connsiteX271" fmla="*/ 6604256 w 17521894"/>
              <a:gd name="connsiteY271" fmla="*/ 2042015 h 9625007"/>
              <a:gd name="connsiteX272" fmla="*/ 16538522 w 17521894"/>
              <a:gd name="connsiteY272" fmla="*/ 1081714 h 9625007"/>
              <a:gd name="connsiteX273" fmla="*/ 17510722 w 17521894"/>
              <a:gd name="connsiteY273" fmla="*/ 1081714 h 9625007"/>
              <a:gd name="connsiteX274" fmla="*/ 17510722 w 17521894"/>
              <a:gd name="connsiteY274" fmla="*/ 2042015 h 9625007"/>
              <a:gd name="connsiteX275" fmla="*/ 16538522 w 17521894"/>
              <a:gd name="connsiteY275" fmla="*/ 2042015 h 9625007"/>
              <a:gd name="connsiteX276" fmla="*/ 5509135 w 17521894"/>
              <a:gd name="connsiteY276" fmla="*/ 1081714 h 9625007"/>
              <a:gd name="connsiteX277" fmla="*/ 6481334 w 17521894"/>
              <a:gd name="connsiteY277" fmla="*/ 1081714 h 9625007"/>
              <a:gd name="connsiteX278" fmla="*/ 6481334 w 17521894"/>
              <a:gd name="connsiteY278" fmla="*/ 2042015 h 9625007"/>
              <a:gd name="connsiteX279" fmla="*/ 5509135 w 17521894"/>
              <a:gd name="connsiteY279" fmla="*/ 2042015 h 9625007"/>
              <a:gd name="connsiteX280" fmla="*/ 15432232 w 17521894"/>
              <a:gd name="connsiteY280" fmla="*/ 1081714 h 9625007"/>
              <a:gd name="connsiteX281" fmla="*/ 16415604 w 17521894"/>
              <a:gd name="connsiteY281" fmla="*/ 1081714 h 9625007"/>
              <a:gd name="connsiteX282" fmla="*/ 16415604 w 17521894"/>
              <a:gd name="connsiteY282" fmla="*/ 2042015 h 9625007"/>
              <a:gd name="connsiteX283" fmla="*/ 15432232 w 17521894"/>
              <a:gd name="connsiteY283" fmla="*/ 2042015 h 9625007"/>
              <a:gd name="connsiteX284" fmla="*/ 13219644 w 17521894"/>
              <a:gd name="connsiteY284" fmla="*/ 1081714 h 9625007"/>
              <a:gd name="connsiteX285" fmla="*/ 14203016 w 17521894"/>
              <a:gd name="connsiteY285" fmla="*/ 1081714 h 9625007"/>
              <a:gd name="connsiteX286" fmla="*/ 14203016 w 17521894"/>
              <a:gd name="connsiteY286" fmla="*/ 2042015 h 9625007"/>
              <a:gd name="connsiteX287" fmla="*/ 13219644 w 17521894"/>
              <a:gd name="connsiteY287" fmla="*/ 2042015 h 9625007"/>
              <a:gd name="connsiteX288" fmla="*/ 12135697 w 17521894"/>
              <a:gd name="connsiteY288" fmla="*/ 1081714 h 9625007"/>
              <a:gd name="connsiteX289" fmla="*/ 13119069 w 17521894"/>
              <a:gd name="connsiteY289" fmla="*/ 1081714 h 9625007"/>
              <a:gd name="connsiteX290" fmla="*/ 13119069 w 17521894"/>
              <a:gd name="connsiteY290" fmla="*/ 2042014 h 9625007"/>
              <a:gd name="connsiteX291" fmla="*/ 12135697 w 17521894"/>
              <a:gd name="connsiteY291" fmla="*/ 2042014 h 9625007"/>
              <a:gd name="connsiteX292" fmla="*/ 11029406 w 17521894"/>
              <a:gd name="connsiteY292" fmla="*/ 1081714 h 9625007"/>
              <a:gd name="connsiteX293" fmla="*/ 12012778 w 17521894"/>
              <a:gd name="connsiteY293" fmla="*/ 1081714 h 9625007"/>
              <a:gd name="connsiteX294" fmla="*/ 12012778 w 17521894"/>
              <a:gd name="connsiteY294" fmla="*/ 2042014 h 9625007"/>
              <a:gd name="connsiteX295" fmla="*/ 11029406 w 17521894"/>
              <a:gd name="connsiteY295" fmla="*/ 2042014 h 9625007"/>
              <a:gd name="connsiteX296" fmla="*/ 4414012 w 17521894"/>
              <a:gd name="connsiteY296" fmla="*/ 1081714 h 9625007"/>
              <a:gd name="connsiteX297" fmla="*/ 5397385 w 17521894"/>
              <a:gd name="connsiteY297" fmla="*/ 1081714 h 9625007"/>
              <a:gd name="connsiteX298" fmla="*/ 5397385 w 17521894"/>
              <a:gd name="connsiteY298" fmla="*/ 2042014 h 9625007"/>
              <a:gd name="connsiteX299" fmla="*/ 4414012 w 17521894"/>
              <a:gd name="connsiteY299" fmla="*/ 2042014 h 9625007"/>
              <a:gd name="connsiteX300" fmla="*/ 3307713 w 17521894"/>
              <a:gd name="connsiteY300" fmla="*/ 1081714 h 9625007"/>
              <a:gd name="connsiteX301" fmla="*/ 4291088 w 17521894"/>
              <a:gd name="connsiteY301" fmla="*/ 1081714 h 9625007"/>
              <a:gd name="connsiteX302" fmla="*/ 4291088 w 17521894"/>
              <a:gd name="connsiteY302" fmla="*/ 2042014 h 9625007"/>
              <a:gd name="connsiteX303" fmla="*/ 3307713 w 17521894"/>
              <a:gd name="connsiteY303" fmla="*/ 2042014 h 9625007"/>
              <a:gd name="connsiteX304" fmla="*/ 9934287 w 17521894"/>
              <a:gd name="connsiteY304" fmla="*/ 1081711 h 9625007"/>
              <a:gd name="connsiteX305" fmla="*/ 10906488 w 17521894"/>
              <a:gd name="connsiteY305" fmla="*/ 1081711 h 9625007"/>
              <a:gd name="connsiteX306" fmla="*/ 10906488 w 17521894"/>
              <a:gd name="connsiteY306" fmla="*/ 2042012 h 9625007"/>
              <a:gd name="connsiteX307" fmla="*/ 9934287 w 17521894"/>
              <a:gd name="connsiteY307" fmla="*/ 2042012 h 9625007"/>
              <a:gd name="connsiteX308" fmla="*/ 2212590 w 17521894"/>
              <a:gd name="connsiteY308" fmla="*/ 1081711 h 9625007"/>
              <a:gd name="connsiteX309" fmla="*/ 3195962 w 17521894"/>
              <a:gd name="connsiteY309" fmla="*/ 1081711 h 9625007"/>
              <a:gd name="connsiteX310" fmla="*/ 3195962 w 17521894"/>
              <a:gd name="connsiteY310" fmla="*/ 2042012 h 9625007"/>
              <a:gd name="connsiteX311" fmla="*/ 2212590 w 17521894"/>
              <a:gd name="connsiteY311" fmla="*/ 2042012 h 9625007"/>
              <a:gd name="connsiteX312" fmla="*/ 7732898 w 17521894"/>
              <a:gd name="connsiteY312" fmla="*/ 1070681 h 9625007"/>
              <a:gd name="connsiteX313" fmla="*/ 8716243 w 17521894"/>
              <a:gd name="connsiteY313" fmla="*/ 1070681 h 9625007"/>
              <a:gd name="connsiteX314" fmla="*/ 8716243 w 17521894"/>
              <a:gd name="connsiteY314" fmla="*/ 2030981 h 9625007"/>
              <a:gd name="connsiteX315" fmla="*/ 7732898 w 17521894"/>
              <a:gd name="connsiteY315" fmla="*/ 2030981 h 9625007"/>
              <a:gd name="connsiteX316" fmla="*/ 22364 w 17521894"/>
              <a:gd name="connsiteY316" fmla="*/ 1070681 h 9625007"/>
              <a:gd name="connsiteX317" fmla="*/ 994563 w 17521894"/>
              <a:gd name="connsiteY317" fmla="*/ 1070681 h 9625007"/>
              <a:gd name="connsiteX318" fmla="*/ 994563 w 17521894"/>
              <a:gd name="connsiteY318" fmla="*/ 2030981 h 9625007"/>
              <a:gd name="connsiteX319" fmla="*/ 22364 w 17521894"/>
              <a:gd name="connsiteY319" fmla="*/ 2030981 h 9625007"/>
              <a:gd name="connsiteX320" fmla="*/ 3307713 w 17521894"/>
              <a:gd name="connsiteY320" fmla="*/ 4 h 9625007"/>
              <a:gd name="connsiteX321" fmla="*/ 4291086 w 17521894"/>
              <a:gd name="connsiteY321" fmla="*/ 4 h 9625007"/>
              <a:gd name="connsiteX322" fmla="*/ 4291086 w 17521894"/>
              <a:gd name="connsiteY322" fmla="*/ 960300 h 9625007"/>
              <a:gd name="connsiteX323" fmla="*/ 3307713 w 17521894"/>
              <a:gd name="connsiteY323" fmla="*/ 960300 h 9625007"/>
              <a:gd name="connsiteX324" fmla="*/ 11029406 w 17521894"/>
              <a:gd name="connsiteY324" fmla="*/ 4 h 9625007"/>
              <a:gd name="connsiteX325" fmla="*/ 12012778 w 17521894"/>
              <a:gd name="connsiteY325" fmla="*/ 4 h 9625007"/>
              <a:gd name="connsiteX326" fmla="*/ 12012778 w 17521894"/>
              <a:gd name="connsiteY326" fmla="*/ 960300 h 9625007"/>
              <a:gd name="connsiteX327" fmla="*/ 11029406 w 17521894"/>
              <a:gd name="connsiteY327" fmla="*/ 960300 h 9625007"/>
              <a:gd name="connsiteX328" fmla="*/ 4402834 w 17521894"/>
              <a:gd name="connsiteY328" fmla="*/ 4 h 9625007"/>
              <a:gd name="connsiteX329" fmla="*/ 5386206 w 17521894"/>
              <a:gd name="connsiteY329" fmla="*/ 4 h 9625007"/>
              <a:gd name="connsiteX330" fmla="*/ 5386206 w 17521894"/>
              <a:gd name="connsiteY330" fmla="*/ 960300 h 9625007"/>
              <a:gd name="connsiteX331" fmla="*/ 4402834 w 17521894"/>
              <a:gd name="connsiteY331" fmla="*/ 960300 h 9625007"/>
              <a:gd name="connsiteX332" fmla="*/ 12124526 w 17521894"/>
              <a:gd name="connsiteY332" fmla="*/ 4 h 9625007"/>
              <a:gd name="connsiteX333" fmla="*/ 13107898 w 17521894"/>
              <a:gd name="connsiteY333" fmla="*/ 4 h 9625007"/>
              <a:gd name="connsiteX334" fmla="*/ 13107898 w 17521894"/>
              <a:gd name="connsiteY334" fmla="*/ 960300 h 9625007"/>
              <a:gd name="connsiteX335" fmla="*/ 12124526 w 17521894"/>
              <a:gd name="connsiteY335" fmla="*/ 960300 h 9625007"/>
              <a:gd name="connsiteX336" fmla="*/ 5509132 w 17521894"/>
              <a:gd name="connsiteY336" fmla="*/ 4 h 9625007"/>
              <a:gd name="connsiteX337" fmla="*/ 6481332 w 17521894"/>
              <a:gd name="connsiteY337" fmla="*/ 4 h 9625007"/>
              <a:gd name="connsiteX338" fmla="*/ 6481332 w 17521894"/>
              <a:gd name="connsiteY338" fmla="*/ 960300 h 9625007"/>
              <a:gd name="connsiteX339" fmla="*/ 5509132 w 17521894"/>
              <a:gd name="connsiteY339" fmla="*/ 960300 h 9625007"/>
              <a:gd name="connsiteX340" fmla="*/ 13219644 w 17521894"/>
              <a:gd name="connsiteY340" fmla="*/ 3 h 9625007"/>
              <a:gd name="connsiteX341" fmla="*/ 14203016 w 17521894"/>
              <a:gd name="connsiteY341" fmla="*/ 3 h 9625007"/>
              <a:gd name="connsiteX342" fmla="*/ 14203016 w 17521894"/>
              <a:gd name="connsiteY342" fmla="*/ 960300 h 9625007"/>
              <a:gd name="connsiteX343" fmla="*/ 13219644 w 17521894"/>
              <a:gd name="connsiteY343" fmla="*/ 960300 h 9625007"/>
              <a:gd name="connsiteX344" fmla="*/ 15432232 w 17521894"/>
              <a:gd name="connsiteY344" fmla="*/ 3 h 9625007"/>
              <a:gd name="connsiteX345" fmla="*/ 16415604 w 17521894"/>
              <a:gd name="connsiteY345" fmla="*/ 3 h 9625007"/>
              <a:gd name="connsiteX346" fmla="*/ 16415604 w 17521894"/>
              <a:gd name="connsiteY346" fmla="*/ 960299 h 9625007"/>
              <a:gd name="connsiteX347" fmla="*/ 15432232 w 17521894"/>
              <a:gd name="connsiteY347" fmla="*/ 960299 h 9625007"/>
              <a:gd name="connsiteX348" fmla="*/ 6615422 w 17521894"/>
              <a:gd name="connsiteY348" fmla="*/ 3 h 9625007"/>
              <a:gd name="connsiteX349" fmla="*/ 7587621 w 17521894"/>
              <a:gd name="connsiteY349" fmla="*/ 3 h 9625007"/>
              <a:gd name="connsiteX350" fmla="*/ 7587621 w 17521894"/>
              <a:gd name="connsiteY350" fmla="*/ 960299 h 9625007"/>
              <a:gd name="connsiteX351" fmla="*/ 6615422 w 17521894"/>
              <a:gd name="connsiteY351" fmla="*/ 960299 h 9625007"/>
              <a:gd name="connsiteX352" fmla="*/ 14325934 w 17521894"/>
              <a:gd name="connsiteY352" fmla="*/ 3 h 9625007"/>
              <a:gd name="connsiteX353" fmla="*/ 15309306 w 17521894"/>
              <a:gd name="connsiteY353" fmla="*/ 3 h 9625007"/>
              <a:gd name="connsiteX354" fmla="*/ 15309306 w 17521894"/>
              <a:gd name="connsiteY354" fmla="*/ 960299 h 9625007"/>
              <a:gd name="connsiteX355" fmla="*/ 14325934 w 17521894"/>
              <a:gd name="connsiteY355" fmla="*/ 960299 h 9625007"/>
              <a:gd name="connsiteX356" fmla="*/ 16538522 w 17521894"/>
              <a:gd name="connsiteY356" fmla="*/ 3 h 9625007"/>
              <a:gd name="connsiteX357" fmla="*/ 17521894 w 17521894"/>
              <a:gd name="connsiteY357" fmla="*/ 3 h 9625007"/>
              <a:gd name="connsiteX358" fmla="*/ 17521894 w 17521894"/>
              <a:gd name="connsiteY358" fmla="*/ 960299 h 9625007"/>
              <a:gd name="connsiteX359" fmla="*/ 16538522 w 17521894"/>
              <a:gd name="connsiteY359" fmla="*/ 960299 h 9625007"/>
              <a:gd name="connsiteX360" fmla="*/ 2212590 w 17521894"/>
              <a:gd name="connsiteY360" fmla="*/ 1 h 9625007"/>
              <a:gd name="connsiteX361" fmla="*/ 3195962 w 17521894"/>
              <a:gd name="connsiteY361" fmla="*/ 1 h 9625007"/>
              <a:gd name="connsiteX362" fmla="*/ 3195962 w 17521894"/>
              <a:gd name="connsiteY362" fmla="*/ 960298 h 9625007"/>
              <a:gd name="connsiteX363" fmla="*/ 2212590 w 17521894"/>
              <a:gd name="connsiteY363" fmla="*/ 960298 h 9625007"/>
              <a:gd name="connsiteX364" fmla="*/ 9934287 w 17521894"/>
              <a:gd name="connsiteY364" fmla="*/ 1 h 9625007"/>
              <a:gd name="connsiteX365" fmla="*/ 10906488 w 17521894"/>
              <a:gd name="connsiteY365" fmla="*/ 1 h 9625007"/>
              <a:gd name="connsiteX366" fmla="*/ 10906488 w 17521894"/>
              <a:gd name="connsiteY366" fmla="*/ 960297 h 9625007"/>
              <a:gd name="connsiteX367" fmla="*/ 9934287 w 17521894"/>
              <a:gd name="connsiteY367" fmla="*/ 960297 h 9625007"/>
              <a:gd name="connsiteX368" fmla="*/ 1106297 w 17521894"/>
              <a:gd name="connsiteY368" fmla="*/ 1 h 9625007"/>
              <a:gd name="connsiteX369" fmla="*/ 2089670 w 17521894"/>
              <a:gd name="connsiteY369" fmla="*/ 1 h 9625007"/>
              <a:gd name="connsiteX370" fmla="*/ 2089670 w 17521894"/>
              <a:gd name="connsiteY370" fmla="*/ 960297 h 9625007"/>
              <a:gd name="connsiteX371" fmla="*/ 1106297 w 17521894"/>
              <a:gd name="connsiteY371" fmla="*/ 960297 h 9625007"/>
              <a:gd name="connsiteX372" fmla="*/ 8827991 w 17521894"/>
              <a:gd name="connsiteY372" fmla="*/ 1 h 9625007"/>
              <a:gd name="connsiteX373" fmla="*/ 9800192 w 17521894"/>
              <a:gd name="connsiteY373" fmla="*/ 1 h 9625007"/>
              <a:gd name="connsiteX374" fmla="*/ 9800192 w 17521894"/>
              <a:gd name="connsiteY374" fmla="*/ 960297 h 9625007"/>
              <a:gd name="connsiteX375" fmla="*/ 8827991 w 17521894"/>
              <a:gd name="connsiteY375" fmla="*/ 960297 h 9625007"/>
              <a:gd name="connsiteX376" fmla="*/ 0 w 17521894"/>
              <a:gd name="connsiteY376" fmla="*/ 1 h 9625007"/>
              <a:gd name="connsiteX377" fmla="*/ 983372 w 17521894"/>
              <a:gd name="connsiteY377" fmla="*/ 1 h 9625007"/>
              <a:gd name="connsiteX378" fmla="*/ 983372 w 17521894"/>
              <a:gd name="connsiteY378" fmla="*/ 960297 h 9625007"/>
              <a:gd name="connsiteX379" fmla="*/ 0 w 17521894"/>
              <a:gd name="connsiteY379" fmla="*/ 960297 h 9625007"/>
              <a:gd name="connsiteX380" fmla="*/ 7721711 w 17521894"/>
              <a:gd name="connsiteY380" fmla="*/ 0 h 9625007"/>
              <a:gd name="connsiteX381" fmla="*/ 8693901 w 17521894"/>
              <a:gd name="connsiteY381" fmla="*/ 0 h 9625007"/>
              <a:gd name="connsiteX382" fmla="*/ 8693901 w 17521894"/>
              <a:gd name="connsiteY382" fmla="*/ 960297 h 9625007"/>
              <a:gd name="connsiteX383" fmla="*/ 7721711 w 17521894"/>
              <a:gd name="connsiteY383" fmla="*/ 960297 h 962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7521894" h="9625007">
                <a:moveTo>
                  <a:pt x="11029406" y="8664710"/>
                </a:moveTo>
                <a:lnTo>
                  <a:pt x="12012778" y="8664710"/>
                </a:lnTo>
                <a:lnTo>
                  <a:pt x="12012778" y="9625007"/>
                </a:lnTo>
                <a:lnTo>
                  <a:pt x="11029406" y="9625007"/>
                </a:lnTo>
                <a:close/>
                <a:moveTo>
                  <a:pt x="7732871" y="8664710"/>
                </a:moveTo>
                <a:lnTo>
                  <a:pt x="8716243" y="8664710"/>
                </a:lnTo>
                <a:lnTo>
                  <a:pt x="8716243" y="9625007"/>
                </a:lnTo>
                <a:lnTo>
                  <a:pt x="7732871" y="9625007"/>
                </a:lnTo>
                <a:close/>
                <a:moveTo>
                  <a:pt x="3307702" y="8664710"/>
                </a:moveTo>
                <a:lnTo>
                  <a:pt x="4291075" y="8664710"/>
                </a:lnTo>
                <a:lnTo>
                  <a:pt x="4291075" y="9625007"/>
                </a:lnTo>
                <a:lnTo>
                  <a:pt x="3307702" y="9625007"/>
                </a:lnTo>
                <a:close/>
                <a:moveTo>
                  <a:pt x="22341" y="8664710"/>
                </a:moveTo>
                <a:lnTo>
                  <a:pt x="994541" y="8664710"/>
                </a:lnTo>
                <a:lnTo>
                  <a:pt x="994541" y="9625007"/>
                </a:lnTo>
                <a:lnTo>
                  <a:pt x="22341" y="9625007"/>
                </a:lnTo>
                <a:close/>
                <a:moveTo>
                  <a:pt x="16538522" y="8653670"/>
                </a:moveTo>
                <a:lnTo>
                  <a:pt x="17510722" y="8653670"/>
                </a:lnTo>
                <a:lnTo>
                  <a:pt x="17510722" y="9613967"/>
                </a:lnTo>
                <a:lnTo>
                  <a:pt x="16538522" y="9613967"/>
                </a:lnTo>
                <a:close/>
                <a:moveTo>
                  <a:pt x="15432232" y="8653670"/>
                </a:moveTo>
                <a:lnTo>
                  <a:pt x="16415604" y="8653670"/>
                </a:lnTo>
                <a:lnTo>
                  <a:pt x="16415604" y="9613967"/>
                </a:lnTo>
                <a:lnTo>
                  <a:pt x="15432232" y="9613967"/>
                </a:lnTo>
                <a:close/>
                <a:moveTo>
                  <a:pt x="14314763" y="8653670"/>
                </a:moveTo>
                <a:lnTo>
                  <a:pt x="15298135" y="8653670"/>
                </a:lnTo>
                <a:lnTo>
                  <a:pt x="15298135" y="9613967"/>
                </a:lnTo>
                <a:lnTo>
                  <a:pt x="14314763" y="9613967"/>
                </a:lnTo>
                <a:close/>
                <a:moveTo>
                  <a:pt x="13219644" y="8653670"/>
                </a:moveTo>
                <a:lnTo>
                  <a:pt x="14203016" y="8653670"/>
                </a:lnTo>
                <a:lnTo>
                  <a:pt x="14203016" y="9613967"/>
                </a:lnTo>
                <a:lnTo>
                  <a:pt x="13219644" y="9613967"/>
                </a:lnTo>
                <a:close/>
                <a:moveTo>
                  <a:pt x="12124526" y="8653670"/>
                </a:moveTo>
                <a:lnTo>
                  <a:pt x="13107898" y="8653670"/>
                </a:lnTo>
                <a:lnTo>
                  <a:pt x="13107898" y="9613967"/>
                </a:lnTo>
                <a:lnTo>
                  <a:pt x="12124526" y="9613967"/>
                </a:lnTo>
                <a:close/>
                <a:moveTo>
                  <a:pt x="9934287" y="8653670"/>
                </a:moveTo>
                <a:lnTo>
                  <a:pt x="10906488" y="8653670"/>
                </a:lnTo>
                <a:lnTo>
                  <a:pt x="10906488" y="9613967"/>
                </a:lnTo>
                <a:lnTo>
                  <a:pt x="9934287" y="9613967"/>
                </a:lnTo>
                <a:close/>
                <a:moveTo>
                  <a:pt x="8827991" y="8653670"/>
                </a:moveTo>
                <a:lnTo>
                  <a:pt x="9811363" y="8653670"/>
                </a:lnTo>
                <a:lnTo>
                  <a:pt x="9811363" y="9613967"/>
                </a:lnTo>
                <a:lnTo>
                  <a:pt x="8827991" y="9613967"/>
                </a:lnTo>
                <a:close/>
                <a:moveTo>
                  <a:pt x="6604234" y="8653670"/>
                </a:moveTo>
                <a:lnTo>
                  <a:pt x="7576436" y="8653670"/>
                </a:lnTo>
                <a:lnTo>
                  <a:pt x="7576436" y="9613967"/>
                </a:lnTo>
                <a:lnTo>
                  <a:pt x="6604234" y="9613967"/>
                </a:lnTo>
                <a:close/>
                <a:moveTo>
                  <a:pt x="5509117" y="8653670"/>
                </a:moveTo>
                <a:lnTo>
                  <a:pt x="6481318" y="8653670"/>
                </a:lnTo>
                <a:lnTo>
                  <a:pt x="6481318" y="9613967"/>
                </a:lnTo>
                <a:lnTo>
                  <a:pt x="5509117" y="9613967"/>
                </a:lnTo>
                <a:close/>
                <a:moveTo>
                  <a:pt x="4402819" y="8653670"/>
                </a:moveTo>
                <a:lnTo>
                  <a:pt x="5386192" y="8653670"/>
                </a:lnTo>
                <a:lnTo>
                  <a:pt x="5386192" y="9613967"/>
                </a:lnTo>
                <a:lnTo>
                  <a:pt x="4402819" y="9613967"/>
                </a:lnTo>
                <a:close/>
                <a:moveTo>
                  <a:pt x="2212579" y="8653670"/>
                </a:moveTo>
                <a:lnTo>
                  <a:pt x="3195951" y="8653670"/>
                </a:lnTo>
                <a:lnTo>
                  <a:pt x="3195951" y="9613967"/>
                </a:lnTo>
                <a:lnTo>
                  <a:pt x="2212579" y="9613967"/>
                </a:lnTo>
                <a:close/>
                <a:moveTo>
                  <a:pt x="1117460" y="8653670"/>
                </a:moveTo>
                <a:lnTo>
                  <a:pt x="2100832" y="8653670"/>
                </a:lnTo>
                <a:lnTo>
                  <a:pt x="2100832" y="9613967"/>
                </a:lnTo>
                <a:lnTo>
                  <a:pt x="1117460" y="9613967"/>
                </a:lnTo>
                <a:close/>
                <a:moveTo>
                  <a:pt x="15432232" y="7583002"/>
                </a:moveTo>
                <a:lnTo>
                  <a:pt x="16415604" y="7583002"/>
                </a:lnTo>
                <a:lnTo>
                  <a:pt x="16415604" y="8543299"/>
                </a:lnTo>
                <a:lnTo>
                  <a:pt x="15432232" y="8543299"/>
                </a:lnTo>
                <a:close/>
                <a:moveTo>
                  <a:pt x="13219644" y="7583002"/>
                </a:moveTo>
                <a:lnTo>
                  <a:pt x="14203016" y="7583002"/>
                </a:lnTo>
                <a:lnTo>
                  <a:pt x="14203016" y="8543299"/>
                </a:lnTo>
                <a:lnTo>
                  <a:pt x="13219644" y="8543299"/>
                </a:lnTo>
                <a:close/>
                <a:moveTo>
                  <a:pt x="5509118" y="7583002"/>
                </a:moveTo>
                <a:lnTo>
                  <a:pt x="6481320" y="7583002"/>
                </a:lnTo>
                <a:lnTo>
                  <a:pt x="6481320" y="8543299"/>
                </a:lnTo>
                <a:lnTo>
                  <a:pt x="5509118" y="8543299"/>
                </a:lnTo>
                <a:close/>
                <a:moveTo>
                  <a:pt x="16538522" y="7571960"/>
                </a:moveTo>
                <a:lnTo>
                  <a:pt x="17510722" y="7571960"/>
                </a:lnTo>
                <a:lnTo>
                  <a:pt x="17510722" y="8532257"/>
                </a:lnTo>
                <a:lnTo>
                  <a:pt x="16538522" y="8532257"/>
                </a:lnTo>
                <a:close/>
                <a:moveTo>
                  <a:pt x="14314763" y="7571960"/>
                </a:moveTo>
                <a:lnTo>
                  <a:pt x="15298135" y="7571960"/>
                </a:lnTo>
                <a:lnTo>
                  <a:pt x="15298135" y="8532257"/>
                </a:lnTo>
                <a:lnTo>
                  <a:pt x="14314763" y="8532257"/>
                </a:lnTo>
                <a:close/>
                <a:moveTo>
                  <a:pt x="12124526" y="7571960"/>
                </a:moveTo>
                <a:lnTo>
                  <a:pt x="13107898" y="7571960"/>
                </a:lnTo>
                <a:lnTo>
                  <a:pt x="13107898" y="8532257"/>
                </a:lnTo>
                <a:lnTo>
                  <a:pt x="12124526" y="8532257"/>
                </a:lnTo>
                <a:close/>
                <a:moveTo>
                  <a:pt x="11029406" y="7571960"/>
                </a:moveTo>
                <a:lnTo>
                  <a:pt x="12012778" y="7571960"/>
                </a:lnTo>
                <a:lnTo>
                  <a:pt x="12012778" y="8532257"/>
                </a:lnTo>
                <a:lnTo>
                  <a:pt x="11029406" y="8532257"/>
                </a:lnTo>
                <a:close/>
                <a:moveTo>
                  <a:pt x="9934287" y="7571960"/>
                </a:moveTo>
                <a:lnTo>
                  <a:pt x="10906488" y="7571960"/>
                </a:lnTo>
                <a:lnTo>
                  <a:pt x="10906488" y="8532257"/>
                </a:lnTo>
                <a:lnTo>
                  <a:pt x="9934287" y="8532257"/>
                </a:lnTo>
                <a:close/>
                <a:moveTo>
                  <a:pt x="8827991" y="7571960"/>
                </a:moveTo>
                <a:lnTo>
                  <a:pt x="9811363" y="7571960"/>
                </a:lnTo>
                <a:lnTo>
                  <a:pt x="9811363" y="8532257"/>
                </a:lnTo>
                <a:lnTo>
                  <a:pt x="8827991" y="8532257"/>
                </a:lnTo>
                <a:close/>
                <a:moveTo>
                  <a:pt x="7732872" y="7571960"/>
                </a:moveTo>
                <a:lnTo>
                  <a:pt x="8716243" y="7571960"/>
                </a:lnTo>
                <a:lnTo>
                  <a:pt x="8716243" y="8532257"/>
                </a:lnTo>
                <a:lnTo>
                  <a:pt x="7732872" y="8532257"/>
                </a:lnTo>
                <a:close/>
                <a:moveTo>
                  <a:pt x="6604242" y="7571960"/>
                </a:moveTo>
                <a:lnTo>
                  <a:pt x="7576440" y="7571960"/>
                </a:lnTo>
                <a:lnTo>
                  <a:pt x="7576440" y="8532257"/>
                </a:lnTo>
                <a:lnTo>
                  <a:pt x="6604242" y="8532257"/>
                </a:lnTo>
                <a:close/>
                <a:moveTo>
                  <a:pt x="4402819" y="7571960"/>
                </a:moveTo>
                <a:lnTo>
                  <a:pt x="5386192" y="7571960"/>
                </a:lnTo>
                <a:lnTo>
                  <a:pt x="5386192" y="8532257"/>
                </a:lnTo>
                <a:lnTo>
                  <a:pt x="4402819" y="8532257"/>
                </a:lnTo>
                <a:close/>
                <a:moveTo>
                  <a:pt x="3307702" y="7571960"/>
                </a:moveTo>
                <a:lnTo>
                  <a:pt x="4291075" y="7571960"/>
                </a:lnTo>
                <a:lnTo>
                  <a:pt x="4291075" y="8532257"/>
                </a:lnTo>
                <a:lnTo>
                  <a:pt x="3307702" y="8532257"/>
                </a:lnTo>
                <a:close/>
                <a:moveTo>
                  <a:pt x="2212585" y="7571960"/>
                </a:moveTo>
                <a:lnTo>
                  <a:pt x="3195957" y="7571960"/>
                </a:lnTo>
                <a:lnTo>
                  <a:pt x="3195957" y="8532257"/>
                </a:lnTo>
                <a:lnTo>
                  <a:pt x="2212585" y="8532257"/>
                </a:lnTo>
                <a:close/>
                <a:moveTo>
                  <a:pt x="1117465" y="7571960"/>
                </a:moveTo>
                <a:lnTo>
                  <a:pt x="2100838" y="7571960"/>
                </a:lnTo>
                <a:lnTo>
                  <a:pt x="2100838" y="8532257"/>
                </a:lnTo>
                <a:lnTo>
                  <a:pt x="1117465" y="8532257"/>
                </a:lnTo>
                <a:close/>
                <a:moveTo>
                  <a:pt x="22341" y="7571960"/>
                </a:moveTo>
                <a:lnTo>
                  <a:pt x="994542" y="7571960"/>
                </a:lnTo>
                <a:lnTo>
                  <a:pt x="994542" y="8532257"/>
                </a:lnTo>
                <a:lnTo>
                  <a:pt x="22341" y="8532257"/>
                </a:lnTo>
                <a:close/>
                <a:moveTo>
                  <a:pt x="12124526" y="3245137"/>
                </a:moveTo>
                <a:lnTo>
                  <a:pt x="13107898" y="3245137"/>
                </a:lnTo>
                <a:lnTo>
                  <a:pt x="13107898" y="4205420"/>
                </a:lnTo>
                <a:lnTo>
                  <a:pt x="12124526" y="4205420"/>
                </a:lnTo>
                <a:close/>
                <a:moveTo>
                  <a:pt x="4402839" y="3245137"/>
                </a:moveTo>
                <a:lnTo>
                  <a:pt x="5386215" y="3245137"/>
                </a:lnTo>
                <a:lnTo>
                  <a:pt x="5386215" y="4205420"/>
                </a:lnTo>
                <a:lnTo>
                  <a:pt x="4402839" y="4205420"/>
                </a:lnTo>
                <a:close/>
                <a:moveTo>
                  <a:pt x="8827991" y="3245132"/>
                </a:moveTo>
                <a:lnTo>
                  <a:pt x="9811363" y="3245132"/>
                </a:lnTo>
                <a:lnTo>
                  <a:pt x="9811363" y="4205420"/>
                </a:lnTo>
                <a:lnTo>
                  <a:pt x="8827991" y="4205420"/>
                </a:lnTo>
                <a:close/>
                <a:moveTo>
                  <a:pt x="1117470" y="3245132"/>
                </a:moveTo>
                <a:lnTo>
                  <a:pt x="2100843" y="3245132"/>
                </a:lnTo>
                <a:lnTo>
                  <a:pt x="2100843" y="4205420"/>
                </a:lnTo>
                <a:lnTo>
                  <a:pt x="1117470" y="4205420"/>
                </a:lnTo>
                <a:close/>
                <a:moveTo>
                  <a:pt x="2212592" y="3234100"/>
                </a:moveTo>
                <a:lnTo>
                  <a:pt x="3195965" y="3234100"/>
                </a:lnTo>
                <a:lnTo>
                  <a:pt x="3195965" y="4205420"/>
                </a:lnTo>
                <a:lnTo>
                  <a:pt x="2212592" y="4205420"/>
                </a:lnTo>
                <a:close/>
                <a:moveTo>
                  <a:pt x="13219644" y="3234099"/>
                </a:moveTo>
                <a:lnTo>
                  <a:pt x="14203016" y="3234099"/>
                </a:lnTo>
                <a:lnTo>
                  <a:pt x="14203016" y="4205420"/>
                </a:lnTo>
                <a:lnTo>
                  <a:pt x="13219644" y="4205420"/>
                </a:lnTo>
                <a:close/>
                <a:moveTo>
                  <a:pt x="9934287" y="3234099"/>
                </a:moveTo>
                <a:lnTo>
                  <a:pt x="10906488" y="3234099"/>
                </a:lnTo>
                <a:lnTo>
                  <a:pt x="10906488" y="4205420"/>
                </a:lnTo>
                <a:lnTo>
                  <a:pt x="9934287" y="4205420"/>
                </a:lnTo>
                <a:close/>
                <a:moveTo>
                  <a:pt x="5509130" y="3234099"/>
                </a:moveTo>
                <a:lnTo>
                  <a:pt x="6481328" y="3234099"/>
                </a:lnTo>
                <a:lnTo>
                  <a:pt x="6481328" y="4205420"/>
                </a:lnTo>
                <a:lnTo>
                  <a:pt x="5509130" y="4205420"/>
                </a:lnTo>
                <a:close/>
                <a:moveTo>
                  <a:pt x="15432232" y="3234098"/>
                </a:moveTo>
                <a:lnTo>
                  <a:pt x="16415604" y="3234098"/>
                </a:lnTo>
                <a:lnTo>
                  <a:pt x="16415604" y="4205420"/>
                </a:lnTo>
                <a:lnTo>
                  <a:pt x="15432232" y="4205420"/>
                </a:lnTo>
                <a:close/>
                <a:moveTo>
                  <a:pt x="22350" y="3234097"/>
                </a:moveTo>
                <a:lnTo>
                  <a:pt x="994550" y="3234097"/>
                </a:lnTo>
                <a:lnTo>
                  <a:pt x="994550" y="4205420"/>
                </a:lnTo>
                <a:lnTo>
                  <a:pt x="22350" y="4205420"/>
                </a:lnTo>
                <a:close/>
                <a:moveTo>
                  <a:pt x="11029406" y="3234096"/>
                </a:moveTo>
                <a:lnTo>
                  <a:pt x="12012778" y="3234096"/>
                </a:lnTo>
                <a:lnTo>
                  <a:pt x="12012778" y="4205420"/>
                </a:lnTo>
                <a:lnTo>
                  <a:pt x="11029406" y="4205420"/>
                </a:lnTo>
                <a:close/>
                <a:moveTo>
                  <a:pt x="7732881" y="3234096"/>
                </a:moveTo>
                <a:lnTo>
                  <a:pt x="8716243" y="3234096"/>
                </a:lnTo>
                <a:lnTo>
                  <a:pt x="8716243" y="4205420"/>
                </a:lnTo>
                <a:lnTo>
                  <a:pt x="7732881" y="4205420"/>
                </a:lnTo>
                <a:close/>
                <a:moveTo>
                  <a:pt x="3307705" y="3234096"/>
                </a:moveTo>
                <a:lnTo>
                  <a:pt x="4291078" y="3234096"/>
                </a:lnTo>
                <a:lnTo>
                  <a:pt x="4291078" y="4205420"/>
                </a:lnTo>
                <a:lnTo>
                  <a:pt x="3307705" y="4205420"/>
                </a:lnTo>
                <a:close/>
                <a:moveTo>
                  <a:pt x="16538522" y="3234095"/>
                </a:moveTo>
                <a:lnTo>
                  <a:pt x="17510722" y="3234095"/>
                </a:lnTo>
                <a:lnTo>
                  <a:pt x="17510722" y="4205420"/>
                </a:lnTo>
                <a:lnTo>
                  <a:pt x="16538522" y="4205420"/>
                </a:lnTo>
                <a:close/>
                <a:moveTo>
                  <a:pt x="14314763" y="3234095"/>
                </a:moveTo>
                <a:lnTo>
                  <a:pt x="15298135" y="3234095"/>
                </a:lnTo>
                <a:lnTo>
                  <a:pt x="15298135" y="4205420"/>
                </a:lnTo>
                <a:lnTo>
                  <a:pt x="14314763" y="4205420"/>
                </a:lnTo>
                <a:close/>
                <a:moveTo>
                  <a:pt x="6604243" y="3234095"/>
                </a:moveTo>
                <a:lnTo>
                  <a:pt x="7576442" y="3234095"/>
                </a:lnTo>
                <a:lnTo>
                  <a:pt x="7576442" y="4205420"/>
                </a:lnTo>
                <a:lnTo>
                  <a:pt x="6604243" y="4205420"/>
                </a:lnTo>
                <a:close/>
                <a:moveTo>
                  <a:pt x="7732898" y="2163430"/>
                </a:moveTo>
                <a:lnTo>
                  <a:pt x="8716243" y="2163430"/>
                </a:lnTo>
                <a:lnTo>
                  <a:pt x="8716243" y="3123724"/>
                </a:lnTo>
                <a:lnTo>
                  <a:pt x="7732898" y="3123724"/>
                </a:lnTo>
                <a:close/>
                <a:moveTo>
                  <a:pt x="22364" y="2163430"/>
                </a:moveTo>
                <a:lnTo>
                  <a:pt x="994564" y="2163430"/>
                </a:lnTo>
                <a:lnTo>
                  <a:pt x="994564" y="3123724"/>
                </a:lnTo>
                <a:lnTo>
                  <a:pt x="22364" y="3123724"/>
                </a:lnTo>
                <a:close/>
                <a:moveTo>
                  <a:pt x="12124526" y="2163429"/>
                </a:moveTo>
                <a:lnTo>
                  <a:pt x="13107898" y="2163429"/>
                </a:lnTo>
                <a:lnTo>
                  <a:pt x="13107898" y="3123723"/>
                </a:lnTo>
                <a:lnTo>
                  <a:pt x="12124526" y="3123723"/>
                </a:lnTo>
                <a:close/>
                <a:moveTo>
                  <a:pt x="9934287" y="2163429"/>
                </a:moveTo>
                <a:lnTo>
                  <a:pt x="10906488" y="2163429"/>
                </a:lnTo>
                <a:lnTo>
                  <a:pt x="10906488" y="3123724"/>
                </a:lnTo>
                <a:lnTo>
                  <a:pt x="9934287" y="3123724"/>
                </a:lnTo>
                <a:close/>
                <a:moveTo>
                  <a:pt x="4402840" y="2163429"/>
                </a:moveTo>
                <a:lnTo>
                  <a:pt x="5386215" y="2163429"/>
                </a:lnTo>
                <a:lnTo>
                  <a:pt x="5386215" y="3123723"/>
                </a:lnTo>
                <a:lnTo>
                  <a:pt x="4402840" y="3123723"/>
                </a:lnTo>
                <a:close/>
                <a:moveTo>
                  <a:pt x="2212602" y="2163429"/>
                </a:moveTo>
                <a:lnTo>
                  <a:pt x="3195974" y="2163429"/>
                </a:lnTo>
                <a:lnTo>
                  <a:pt x="3195974" y="3123724"/>
                </a:lnTo>
                <a:lnTo>
                  <a:pt x="2212602" y="3123724"/>
                </a:lnTo>
                <a:close/>
                <a:moveTo>
                  <a:pt x="15432232" y="2163428"/>
                </a:moveTo>
                <a:lnTo>
                  <a:pt x="16415604" y="2163428"/>
                </a:lnTo>
                <a:lnTo>
                  <a:pt x="16415604" y="3123722"/>
                </a:lnTo>
                <a:lnTo>
                  <a:pt x="15432232" y="3123722"/>
                </a:lnTo>
                <a:close/>
                <a:moveTo>
                  <a:pt x="13219644" y="2163428"/>
                </a:moveTo>
                <a:lnTo>
                  <a:pt x="14203016" y="2163428"/>
                </a:lnTo>
                <a:lnTo>
                  <a:pt x="14203016" y="3123722"/>
                </a:lnTo>
                <a:lnTo>
                  <a:pt x="13219644" y="3123722"/>
                </a:lnTo>
                <a:close/>
                <a:moveTo>
                  <a:pt x="11029406" y="2163428"/>
                </a:moveTo>
                <a:lnTo>
                  <a:pt x="12012778" y="2163428"/>
                </a:lnTo>
                <a:lnTo>
                  <a:pt x="12012778" y="3123722"/>
                </a:lnTo>
                <a:lnTo>
                  <a:pt x="11029406" y="3123722"/>
                </a:lnTo>
                <a:close/>
                <a:moveTo>
                  <a:pt x="6604257" y="2163428"/>
                </a:moveTo>
                <a:lnTo>
                  <a:pt x="7576456" y="2163428"/>
                </a:lnTo>
                <a:lnTo>
                  <a:pt x="7576456" y="3123722"/>
                </a:lnTo>
                <a:lnTo>
                  <a:pt x="6604257" y="3123722"/>
                </a:lnTo>
                <a:close/>
                <a:moveTo>
                  <a:pt x="5509136" y="2163428"/>
                </a:moveTo>
                <a:lnTo>
                  <a:pt x="6481338" y="2163428"/>
                </a:lnTo>
                <a:lnTo>
                  <a:pt x="6481338" y="3123722"/>
                </a:lnTo>
                <a:lnTo>
                  <a:pt x="5509136" y="3123722"/>
                </a:lnTo>
                <a:close/>
                <a:moveTo>
                  <a:pt x="3307717" y="2163428"/>
                </a:moveTo>
                <a:lnTo>
                  <a:pt x="4291092" y="2163428"/>
                </a:lnTo>
                <a:lnTo>
                  <a:pt x="4291092" y="3123722"/>
                </a:lnTo>
                <a:lnTo>
                  <a:pt x="3307717" y="3123722"/>
                </a:lnTo>
                <a:close/>
                <a:moveTo>
                  <a:pt x="16538522" y="2163427"/>
                </a:moveTo>
                <a:lnTo>
                  <a:pt x="17510722" y="2163427"/>
                </a:lnTo>
                <a:lnTo>
                  <a:pt x="17510722" y="3123722"/>
                </a:lnTo>
                <a:lnTo>
                  <a:pt x="16538522" y="3123722"/>
                </a:lnTo>
                <a:close/>
                <a:moveTo>
                  <a:pt x="14314763" y="2163427"/>
                </a:moveTo>
                <a:lnTo>
                  <a:pt x="15298135" y="2163427"/>
                </a:lnTo>
                <a:lnTo>
                  <a:pt x="15298135" y="3123722"/>
                </a:lnTo>
                <a:lnTo>
                  <a:pt x="14314763" y="3123722"/>
                </a:lnTo>
                <a:close/>
                <a:moveTo>
                  <a:pt x="8827991" y="2163424"/>
                </a:moveTo>
                <a:lnTo>
                  <a:pt x="9811363" y="2163424"/>
                </a:lnTo>
                <a:lnTo>
                  <a:pt x="9811363" y="3123719"/>
                </a:lnTo>
                <a:lnTo>
                  <a:pt x="8827991" y="3123719"/>
                </a:lnTo>
                <a:close/>
                <a:moveTo>
                  <a:pt x="1117470" y="2163424"/>
                </a:moveTo>
                <a:lnTo>
                  <a:pt x="2100843" y="2163424"/>
                </a:lnTo>
                <a:lnTo>
                  <a:pt x="2100843" y="3123720"/>
                </a:lnTo>
                <a:lnTo>
                  <a:pt x="1117470" y="3123720"/>
                </a:lnTo>
                <a:close/>
                <a:moveTo>
                  <a:pt x="8827991" y="1081717"/>
                </a:moveTo>
                <a:lnTo>
                  <a:pt x="9811363" y="1081717"/>
                </a:lnTo>
                <a:lnTo>
                  <a:pt x="9811363" y="2042017"/>
                </a:lnTo>
                <a:lnTo>
                  <a:pt x="8827991" y="2042017"/>
                </a:lnTo>
                <a:close/>
                <a:moveTo>
                  <a:pt x="1117480" y="1081717"/>
                </a:moveTo>
                <a:lnTo>
                  <a:pt x="2100854" y="1081717"/>
                </a:lnTo>
                <a:lnTo>
                  <a:pt x="2100854" y="2042017"/>
                </a:lnTo>
                <a:lnTo>
                  <a:pt x="1117480" y="2042017"/>
                </a:lnTo>
                <a:close/>
                <a:moveTo>
                  <a:pt x="14314763" y="1081715"/>
                </a:moveTo>
                <a:lnTo>
                  <a:pt x="15298135" y="1081715"/>
                </a:lnTo>
                <a:lnTo>
                  <a:pt x="15298135" y="2042015"/>
                </a:lnTo>
                <a:lnTo>
                  <a:pt x="14314763" y="2042015"/>
                </a:lnTo>
                <a:close/>
                <a:moveTo>
                  <a:pt x="6604256" y="1081715"/>
                </a:moveTo>
                <a:lnTo>
                  <a:pt x="7576454" y="1081715"/>
                </a:lnTo>
                <a:lnTo>
                  <a:pt x="7576454" y="2042015"/>
                </a:lnTo>
                <a:lnTo>
                  <a:pt x="6604256" y="2042015"/>
                </a:lnTo>
                <a:close/>
                <a:moveTo>
                  <a:pt x="16538522" y="1081714"/>
                </a:moveTo>
                <a:lnTo>
                  <a:pt x="17510722" y="1081714"/>
                </a:lnTo>
                <a:lnTo>
                  <a:pt x="17510722" y="2042015"/>
                </a:lnTo>
                <a:lnTo>
                  <a:pt x="16538522" y="2042015"/>
                </a:lnTo>
                <a:close/>
                <a:moveTo>
                  <a:pt x="5509135" y="1081714"/>
                </a:moveTo>
                <a:lnTo>
                  <a:pt x="6481334" y="1081714"/>
                </a:lnTo>
                <a:lnTo>
                  <a:pt x="6481334" y="2042015"/>
                </a:lnTo>
                <a:lnTo>
                  <a:pt x="5509135" y="2042015"/>
                </a:lnTo>
                <a:close/>
                <a:moveTo>
                  <a:pt x="15432232" y="1081714"/>
                </a:moveTo>
                <a:lnTo>
                  <a:pt x="16415604" y="1081714"/>
                </a:lnTo>
                <a:lnTo>
                  <a:pt x="16415604" y="2042015"/>
                </a:lnTo>
                <a:lnTo>
                  <a:pt x="15432232" y="2042015"/>
                </a:lnTo>
                <a:close/>
                <a:moveTo>
                  <a:pt x="13219644" y="1081714"/>
                </a:moveTo>
                <a:lnTo>
                  <a:pt x="14203016" y="1081714"/>
                </a:lnTo>
                <a:lnTo>
                  <a:pt x="14203016" y="2042015"/>
                </a:lnTo>
                <a:lnTo>
                  <a:pt x="13219644" y="2042015"/>
                </a:lnTo>
                <a:close/>
                <a:moveTo>
                  <a:pt x="12135697" y="1081714"/>
                </a:moveTo>
                <a:lnTo>
                  <a:pt x="13119069" y="1081714"/>
                </a:lnTo>
                <a:lnTo>
                  <a:pt x="13119069" y="2042014"/>
                </a:lnTo>
                <a:lnTo>
                  <a:pt x="12135697" y="2042014"/>
                </a:lnTo>
                <a:close/>
                <a:moveTo>
                  <a:pt x="11029406" y="1081714"/>
                </a:moveTo>
                <a:lnTo>
                  <a:pt x="12012778" y="1081714"/>
                </a:lnTo>
                <a:lnTo>
                  <a:pt x="12012778" y="2042014"/>
                </a:lnTo>
                <a:lnTo>
                  <a:pt x="11029406" y="2042014"/>
                </a:lnTo>
                <a:close/>
                <a:moveTo>
                  <a:pt x="4414012" y="1081714"/>
                </a:moveTo>
                <a:lnTo>
                  <a:pt x="5397385" y="1081714"/>
                </a:lnTo>
                <a:lnTo>
                  <a:pt x="5397385" y="2042014"/>
                </a:lnTo>
                <a:lnTo>
                  <a:pt x="4414012" y="2042014"/>
                </a:lnTo>
                <a:close/>
                <a:moveTo>
                  <a:pt x="3307713" y="1081714"/>
                </a:moveTo>
                <a:lnTo>
                  <a:pt x="4291088" y="1081714"/>
                </a:lnTo>
                <a:lnTo>
                  <a:pt x="4291088" y="2042014"/>
                </a:lnTo>
                <a:lnTo>
                  <a:pt x="3307713" y="2042014"/>
                </a:lnTo>
                <a:close/>
                <a:moveTo>
                  <a:pt x="9934287" y="1081711"/>
                </a:moveTo>
                <a:lnTo>
                  <a:pt x="10906488" y="1081711"/>
                </a:lnTo>
                <a:lnTo>
                  <a:pt x="10906488" y="2042012"/>
                </a:lnTo>
                <a:lnTo>
                  <a:pt x="9934287" y="2042012"/>
                </a:lnTo>
                <a:close/>
                <a:moveTo>
                  <a:pt x="2212590" y="1081711"/>
                </a:moveTo>
                <a:lnTo>
                  <a:pt x="3195962" y="1081711"/>
                </a:lnTo>
                <a:lnTo>
                  <a:pt x="3195962" y="2042012"/>
                </a:lnTo>
                <a:lnTo>
                  <a:pt x="2212590" y="2042012"/>
                </a:lnTo>
                <a:close/>
                <a:moveTo>
                  <a:pt x="7732898" y="1070681"/>
                </a:moveTo>
                <a:lnTo>
                  <a:pt x="8716243" y="1070681"/>
                </a:lnTo>
                <a:lnTo>
                  <a:pt x="8716243" y="2030981"/>
                </a:lnTo>
                <a:lnTo>
                  <a:pt x="7732898" y="2030981"/>
                </a:lnTo>
                <a:close/>
                <a:moveTo>
                  <a:pt x="22364" y="1070681"/>
                </a:moveTo>
                <a:lnTo>
                  <a:pt x="994563" y="1070681"/>
                </a:lnTo>
                <a:lnTo>
                  <a:pt x="994563" y="2030981"/>
                </a:lnTo>
                <a:lnTo>
                  <a:pt x="22364" y="2030981"/>
                </a:lnTo>
                <a:close/>
                <a:moveTo>
                  <a:pt x="3307713" y="4"/>
                </a:moveTo>
                <a:lnTo>
                  <a:pt x="4291086" y="4"/>
                </a:lnTo>
                <a:lnTo>
                  <a:pt x="4291086" y="960300"/>
                </a:lnTo>
                <a:lnTo>
                  <a:pt x="3307713" y="960300"/>
                </a:lnTo>
                <a:close/>
                <a:moveTo>
                  <a:pt x="11029406" y="4"/>
                </a:moveTo>
                <a:lnTo>
                  <a:pt x="12012778" y="4"/>
                </a:lnTo>
                <a:lnTo>
                  <a:pt x="12012778" y="960300"/>
                </a:lnTo>
                <a:lnTo>
                  <a:pt x="11029406" y="960300"/>
                </a:lnTo>
                <a:close/>
                <a:moveTo>
                  <a:pt x="4402834" y="4"/>
                </a:moveTo>
                <a:lnTo>
                  <a:pt x="5386206" y="4"/>
                </a:lnTo>
                <a:lnTo>
                  <a:pt x="5386206" y="960300"/>
                </a:lnTo>
                <a:lnTo>
                  <a:pt x="4402834" y="960300"/>
                </a:lnTo>
                <a:close/>
                <a:moveTo>
                  <a:pt x="12124526" y="4"/>
                </a:moveTo>
                <a:lnTo>
                  <a:pt x="13107898" y="4"/>
                </a:lnTo>
                <a:lnTo>
                  <a:pt x="13107898" y="960300"/>
                </a:lnTo>
                <a:lnTo>
                  <a:pt x="12124526" y="960300"/>
                </a:lnTo>
                <a:close/>
                <a:moveTo>
                  <a:pt x="5509132" y="4"/>
                </a:moveTo>
                <a:lnTo>
                  <a:pt x="6481332" y="4"/>
                </a:lnTo>
                <a:lnTo>
                  <a:pt x="6481332" y="960300"/>
                </a:lnTo>
                <a:lnTo>
                  <a:pt x="5509132" y="960300"/>
                </a:lnTo>
                <a:close/>
                <a:moveTo>
                  <a:pt x="13219644" y="3"/>
                </a:moveTo>
                <a:lnTo>
                  <a:pt x="14203016" y="3"/>
                </a:lnTo>
                <a:lnTo>
                  <a:pt x="14203016" y="960300"/>
                </a:lnTo>
                <a:lnTo>
                  <a:pt x="13219644" y="960300"/>
                </a:lnTo>
                <a:close/>
                <a:moveTo>
                  <a:pt x="15432232" y="3"/>
                </a:moveTo>
                <a:lnTo>
                  <a:pt x="16415604" y="3"/>
                </a:lnTo>
                <a:lnTo>
                  <a:pt x="16415604" y="960299"/>
                </a:lnTo>
                <a:lnTo>
                  <a:pt x="15432232" y="960299"/>
                </a:lnTo>
                <a:close/>
                <a:moveTo>
                  <a:pt x="6615422" y="3"/>
                </a:moveTo>
                <a:lnTo>
                  <a:pt x="7587621" y="3"/>
                </a:lnTo>
                <a:lnTo>
                  <a:pt x="7587621" y="960299"/>
                </a:lnTo>
                <a:lnTo>
                  <a:pt x="6615422" y="960299"/>
                </a:lnTo>
                <a:close/>
                <a:moveTo>
                  <a:pt x="14325934" y="3"/>
                </a:moveTo>
                <a:lnTo>
                  <a:pt x="15309306" y="3"/>
                </a:lnTo>
                <a:lnTo>
                  <a:pt x="15309306" y="960299"/>
                </a:lnTo>
                <a:lnTo>
                  <a:pt x="14325934" y="960299"/>
                </a:lnTo>
                <a:close/>
                <a:moveTo>
                  <a:pt x="16538522" y="3"/>
                </a:moveTo>
                <a:lnTo>
                  <a:pt x="17521894" y="3"/>
                </a:lnTo>
                <a:lnTo>
                  <a:pt x="17521894" y="960299"/>
                </a:lnTo>
                <a:lnTo>
                  <a:pt x="16538522" y="960299"/>
                </a:lnTo>
                <a:close/>
                <a:moveTo>
                  <a:pt x="2212590" y="1"/>
                </a:moveTo>
                <a:lnTo>
                  <a:pt x="3195962" y="1"/>
                </a:lnTo>
                <a:lnTo>
                  <a:pt x="3195962" y="960298"/>
                </a:lnTo>
                <a:lnTo>
                  <a:pt x="2212590" y="960298"/>
                </a:lnTo>
                <a:close/>
                <a:moveTo>
                  <a:pt x="9934287" y="1"/>
                </a:moveTo>
                <a:lnTo>
                  <a:pt x="10906488" y="1"/>
                </a:lnTo>
                <a:lnTo>
                  <a:pt x="10906488" y="960297"/>
                </a:lnTo>
                <a:lnTo>
                  <a:pt x="9934287" y="960297"/>
                </a:lnTo>
                <a:close/>
                <a:moveTo>
                  <a:pt x="1106297" y="1"/>
                </a:moveTo>
                <a:lnTo>
                  <a:pt x="2089670" y="1"/>
                </a:lnTo>
                <a:lnTo>
                  <a:pt x="2089670" y="960297"/>
                </a:lnTo>
                <a:lnTo>
                  <a:pt x="1106297" y="960297"/>
                </a:lnTo>
                <a:close/>
                <a:moveTo>
                  <a:pt x="8827991" y="1"/>
                </a:moveTo>
                <a:lnTo>
                  <a:pt x="9800192" y="1"/>
                </a:lnTo>
                <a:lnTo>
                  <a:pt x="9800192" y="960297"/>
                </a:lnTo>
                <a:lnTo>
                  <a:pt x="8827991" y="960297"/>
                </a:lnTo>
                <a:close/>
                <a:moveTo>
                  <a:pt x="0" y="1"/>
                </a:moveTo>
                <a:lnTo>
                  <a:pt x="983372" y="1"/>
                </a:lnTo>
                <a:lnTo>
                  <a:pt x="983372" y="960297"/>
                </a:lnTo>
                <a:lnTo>
                  <a:pt x="0" y="960297"/>
                </a:lnTo>
                <a:close/>
                <a:moveTo>
                  <a:pt x="7721711" y="0"/>
                </a:moveTo>
                <a:lnTo>
                  <a:pt x="8693901" y="0"/>
                </a:lnTo>
                <a:lnTo>
                  <a:pt x="8693901" y="960297"/>
                </a:lnTo>
                <a:lnTo>
                  <a:pt x="7721711" y="96029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Tree>
    <p:extLst>
      <p:ext uri="{BB962C8B-B14F-4D97-AF65-F5344CB8AC3E}">
        <p14:creationId xmlns:p14="http://schemas.microsoft.com/office/powerpoint/2010/main" val="409804234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6" y="3120407"/>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279F553-21CE-294B-AEC6-45ABDBAE9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3843131" cy="1881626"/>
          </a:xfrm>
          <a:prstGeom prst="rect">
            <a:avLst/>
          </a:prstGeom>
        </p:spPr>
      </p:pic>
    </p:spTree>
    <p:extLst>
      <p:ext uri="{BB962C8B-B14F-4D97-AF65-F5344CB8AC3E}">
        <p14:creationId xmlns:p14="http://schemas.microsoft.com/office/powerpoint/2010/main" val="304050727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3"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466980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20"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99FF32-6DA4-5B4B-BD5C-276325EBDD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712018" y="1"/>
            <a:ext cx="3575982" cy="1750829"/>
          </a:xfrm>
          <a:prstGeom prst="rect">
            <a:avLst/>
          </a:prstGeom>
        </p:spPr>
      </p:pic>
    </p:spTree>
    <p:extLst>
      <p:ext uri="{BB962C8B-B14F-4D97-AF65-F5344CB8AC3E}">
        <p14:creationId xmlns:p14="http://schemas.microsoft.com/office/powerpoint/2010/main" val="95755523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2"/>
            <a:ext cx="16734972" cy="5379494"/>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8E2BF9-8240-DB47-AA17-0A624C8707A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2"/>
            <a:ext cx="3265715" cy="1598918"/>
          </a:xfrm>
          <a:prstGeom prst="rect">
            <a:avLst/>
          </a:prstGeom>
        </p:spPr>
      </p:pic>
    </p:spTree>
    <p:extLst>
      <p:ext uri="{BB962C8B-B14F-4D97-AF65-F5344CB8AC3E}">
        <p14:creationId xmlns:p14="http://schemas.microsoft.com/office/powerpoint/2010/main" val="179507544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74478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1"/>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4279193" y="4287010"/>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8446261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9" name="Picture Placeholder 2"/>
          <p:cNvSpPr>
            <a:spLocks noGrp="1"/>
          </p:cNvSpPr>
          <p:nvPr>
            <p:ph type="pic" sz="quarter" idx="11"/>
          </p:nvPr>
        </p:nvSpPr>
        <p:spPr>
          <a:xfrm>
            <a:off x="-24384" y="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4" name="Picture Placeholder 2"/>
          <p:cNvSpPr>
            <a:spLocks noGrp="1"/>
          </p:cNvSpPr>
          <p:nvPr>
            <p:ph type="pic" sz="quarter" idx="13"/>
          </p:nvPr>
        </p:nvSpPr>
        <p:spPr>
          <a:xfrm>
            <a:off x="3441659"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5" name="Picture Placeholder 2"/>
          <p:cNvSpPr>
            <a:spLocks noGrp="1"/>
          </p:cNvSpPr>
          <p:nvPr>
            <p:ph type="pic" sz="quarter" idx="14"/>
          </p:nvPr>
        </p:nvSpPr>
        <p:spPr>
          <a:xfrm>
            <a:off x="-24384"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6" name="Picture Placeholder 2"/>
          <p:cNvSpPr>
            <a:spLocks noGrp="1"/>
          </p:cNvSpPr>
          <p:nvPr>
            <p:ph type="pic" sz="quarter" idx="15"/>
          </p:nvPr>
        </p:nvSpPr>
        <p:spPr>
          <a:xfrm>
            <a:off x="3441659"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7" name="Picture Placeholder 2"/>
          <p:cNvSpPr>
            <a:spLocks noGrp="1"/>
          </p:cNvSpPr>
          <p:nvPr>
            <p:ph type="pic" sz="quarter" idx="16"/>
          </p:nvPr>
        </p:nvSpPr>
        <p:spPr>
          <a:xfrm>
            <a:off x="-24384"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82154966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3" name="Picture Placeholder 2"/>
          <p:cNvSpPr>
            <a:spLocks noGrp="1"/>
          </p:cNvSpPr>
          <p:nvPr>
            <p:ph type="pic" sz="quarter" idx="13"/>
          </p:nvPr>
        </p:nvSpPr>
        <p:spPr>
          <a:xfrm>
            <a:off x="9087336"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4" name="Picture Placeholder 2"/>
          <p:cNvSpPr>
            <a:spLocks noGrp="1"/>
          </p:cNvSpPr>
          <p:nvPr>
            <p:ph type="pic" sz="quarter" idx="14"/>
          </p:nvPr>
        </p:nvSpPr>
        <p:spPr>
          <a:xfrm>
            <a:off x="6815502"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5" name="Picture Placeholder 2"/>
          <p:cNvSpPr>
            <a:spLocks noGrp="1"/>
          </p:cNvSpPr>
          <p:nvPr>
            <p:ph type="pic" sz="quarter" idx="15"/>
          </p:nvPr>
        </p:nvSpPr>
        <p:spPr>
          <a:xfrm>
            <a:off x="4543668"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Picture Placeholder 2"/>
          <p:cNvSpPr>
            <a:spLocks noGrp="1"/>
          </p:cNvSpPr>
          <p:nvPr>
            <p:ph type="pic" sz="quarter" idx="16"/>
          </p:nvPr>
        </p:nvSpPr>
        <p:spPr>
          <a:xfrm>
            <a:off x="2271834"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7" name="Picture Placeholder 2"/>
          <p:cNvSpPr>
            <a:spLocks noGrp="1"/>
          </p:cNvSpPr>
          <p:nvPr>
            <p:ph type="pic" sz="quarter" idx="17"/>
          </p:nvPr>
        </p:nvSpPr>
        <p:spPr>
          <a:xfrm>
            <a:off x="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0" name="Picture Placeholder 2"/>
          <p:cNvSpPr>
            <a:spLocks noGrp="1"/>
          </p:cNvSpPr>
          <p:nvPr>
            <p:ph type="pic" sz="quarter" idx="19"/>
          </p:nvPr>
        </p:nvSpPr>
        <p:spPr>
          <a:xfrm>
            <a:off x="9087336"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1" name="Picture Placeholder 2"/>
          <p:cNvSpPr>
            <a:spLocks noGrp="1"/>
          </p:cNvSpPr>
          <p:nvPr>
            <p:ph type="pic" sz="quarter" idx="20"/>
          </p:nvPr>
        </p:nvSpPr>
        <p:spPr>
          <a:xfrm>
            <a:off x="6815502"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2" name="Picture Placeholder 2"/>
          <p:cNvSpPr>
            <a:spLocks noGrp="1"/>
          </p:cNvSpPr>
          <p:nvPr>
            <p:ph type="pic" sz="quarter" idx="21"/>
          </p:nvPr>
        </p:nvSpPr>
        <p:spPr>
          <a:xfrm>
            <a:off x="4543668"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3" name="Picture Placeholder 2"/>
          <p:cNvSpPr>
            <a:spLocks noGrp="1"/>
          </p:cNvSpPr>
          <p:nvPr>
            <p:ph type="pic" sz="quarter" idx="22"/>
          </p:nvPr>
        </p:nvSpPr>
        <p:spPr>
          <a:xfrm>
            <a:off x="2271834"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4" name="Picture Placeholder 2"/>
          <p:cNvSpPr>
            <a:spLocks noGrp="1"/>
          </p:cNvSpPr>
          <p:nvPr>
            <p:ph type="pic" sz="quarter" idx="23"/>
          </p:nvPr>
        </p:nvSpPr>
        <p:spPr>
          <a:xfrm>
            <a:off x="0"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7" name="Picture Placeholder 2"/>
          <p:cNvSpPr>
            <a:spLocks noGrp="1"/>
          </p:cNvSpPr>
          <p:nvPr>
            <p:ph type="pic" sz="quarter" idx="25"/>
          </p:nvPr>
        </p:nvSpPr>
        <p:spPr>
          <a:xfrm>
            <a:off x="4543668"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8" name="Picture Placeholder 2"/>
          <p:cNvSpPr>
            <a:spLocks noGrp="1"/>
          </p:cNvSpPr>
          <p:nvPr>
            <p:ph type="pic" sz="quarter" idx="26"/>
          </p:nvPr>
        </p:nvSpPr>
        <p:spPr>
          <a:xfrm>
            <a:off x="2271834"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9" name="Picture Placeholder 2"/>
          <p:cNvSpPr>
            <a:spLocks noGrp="1"/>
          </p:cNvSpPr>
          <p:nvPr>
            <p:ph type="pic" sz="quarter" idx="27"/>
          </p:nvPr>
        </p:nvSpPr>
        <p:spPr>
          <a:xfrm>
            <a:off x="0"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0" name="Picture Placeholder 2"/>
          <p:cNvSpPr>
            <a:spLocks noGrp="1"/>
          </p:cNvSpPr>
          <p:nvPr>
            <p:ph type="pic" sz="quarter" idx="28"/>
          </p:nvPr>
        </p:nvSpPr>
        <p:spPr>
          <a:xfrm>
            <a:off x="0" y="6743705"/>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73316504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9"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6052355"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57932816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1" y="0"/>
            <a:ext cx="2457449"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29978990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99495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Tree>
    <p:extLst>
      <p:ext uri="{BB962C8B-B14F-4D97-AF65-F5344CB8AC3E}">
        <p14:creationId xmlns:p14="http://schemas.microsoft.com/office/powerpoint/2010/main" val="187611876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5"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5" name="Picture 4">
            <a:extLst>
              <a:ext uri="{FF2B5EF4-FFF2-40B4-BE49-F238E27FC236}">
                <a16:creationId xmlns:a16="http://schemas.microsoft.com/office/drawing/2014/main" id="{B39A296B-DE5D-8C4E-9ED2-34C3FAA897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3843131" cy="1881626"/>
          </a:xfrm>
          <a:prstGeom prst="rect">
            <a:avLst/>
          </a:prstGeom>
        </p:spPr>
      </p:pic>
    </p:spTree>
    <p:extLst>
      <p:ext uri="{BB962C8B-B14F-4D97-AF65-F5344CB8AC3E}">
        <p14:creationId xmlns:p14="http://schemas.microsoft.com/office/powerpoint/2010/main" val="313221883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35CE3A5-B1FA-7E40-A19A-1B5095B368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56971" y="2"/>
            <a:ext cx="3331029" cy="1630897"/>
          </a:xfrm>
          <a:prstGeom prst="rect">
            <a:avLst/>
          </a:prstGeom>
        </p:spPr>
      </p:pic>
    </p:spTree>
    <p:extLst>
      <p:ext uri="{BB962C8B-B14F-4D97-AF65-F5344CB8AC3E}">
        <p14:creationId xmlns:p14="http://schemas.microsoft.com/office/powerpoint/2010/main" val="77285328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1DFCE65-1D6F-B842-AE7F-259A0BC0B4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283511763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8"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991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2" y="1700377"/>
            <a:ext cx="8717279" cy="8588211"/>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49039FF-1135-874C-BF2C-B0B2AD8F616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165385744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70" y="3482293"/>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14258291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Freeform 10"/>
          <p:cNvSpPr>
            <a:spLocks noGrp="1"/>
          </p:cNvSpPr>
          <p:nvPr>
            <p:ph type="pic" sz="quarter" idx="11"/>
          </p:nvPr>
        </p:nvSpPr>
        <p:spPr bwMode="auto">
          <a:xfrm>
            <a:off x="8937818" y="3459679"/>
            <a:ext cx="5212136" cy="5845279"/>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01855676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587176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10"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B9D86F1-18D2-7B4B-8528-AAD7F5F2711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3843131" cy="1881626"/>
          </a:xfrm>
          <a:prstGeom prst="rect">
            <a:avLst/>
          </a:prstGeom>
        </p:spPr>
      </p:pic>
    </p:spTree>
    <p:extLst>
      <p:ext uri="{BB962C8B-B14F-4D97-AF65-F5344CB8AC3E}">
        <p14:creationId xmlns:p14="http://schemas.microsoft.com/office/powerpoint/2010/main" val="134440427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6669728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7"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65102631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6" y="0"/>
            <a:ext cx="6662003"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213390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5" y="1307394"/>
            <a:ext cx="7696541"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5788179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8" y="1401962"/>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E42B0D7-E492-AA4A-81A0-613880E6CD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3843131" cy="1881626"/>
          </a:xfrm>
          <a:prstGeom prst="rect">
            <a:avLst/>
          </a:prstGeom>
        </p:spPr>
      </p:pic>
    </p:spTree>
    <p:extLst>
      <p:ext uri="{BB962C8B-B14F-4D97-AF65-F5344CB8AC3E}">
        <p14:creationId xmlns:p14="http://schemas.microsoft.com/office/powerpoint/2010/main" val="180598759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3" y="1311514"/>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3FC851E-DAF2-7143-9F4B-AD328FA3C2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875329" y="2"/>
            <a:ext cx="3412671" cy="1670869"/>
          </a:xfrm>
          <a:prstGeom prst="rect">
            <a:avLst/>
          </a:prstGeom>
        </p:spPr>
      </p:pic>
    </p:spTree>
    <p:extLst>
      <p:ext uri="{BB962C8B-B14F-4D97-AF65-F5344CB8AC3E}">
        <p14:creationId xmlns:p14="http://schemas.microsoft.com/office/powerpoint/2010/main" val="173155610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7"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1552116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8" name="Picture 7">
            <a:extLst>
              <a:ext uri="{FF2B5EF4-FFF2-40B4-BE49-F238E27FC236}">
                <a16:creationId xmlns:a16="http://schemas.microsoft.com/office/drawing/2014/main" id="{C8D5A0FC-150F-3E4D-B73E-1F331C7ED6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18388977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1"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0" name="Picture Placeholder 2"/>
          <p:cNvSpPr>
            <a:spLocks noGrp="1"/>
          </p:cNvSpPr>
          <p:nvPr>
            <p:ph type="pic" sz="quarter" idx="15"/>
          </p:nvPr>
        </p:nvSpPr>
        <p:spPr>
          <a:xfrm>
            <a:off x="1"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Picture Placeholder 2"/>
          <p:cNvSpPr>
            <a:spLocks noGrp="1"/>
          </p:cNvSpPr>
          <p:nvPr>
            <p:ph type="pic" sz="quarter" idx="16"/>
          </p:nvPr>
        </p:nvSpPr>
        <p:spPr>
          <a:xfrm>
            <a:off x="5144296"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Picture Placeholder 2"/>
          <p:cNvSpPr>
            <a:spLocks noGrp="1"/>
          </p:cNvSpPr>
          <p:nvPr>
            <p:ph type="pic" sz="quarter" idx="17"/>
          </p:nvPr>
        </p:nvSpPr>
        <p:spPr>
          <a:xfrm>
            <a:off x="5144296"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3" name="Picture Placeholder 2"/>
          <p:cNvSpPr>
            <a:spLocks noGrp="1"/>
          </p:cNvSpPr>
          <p:nvPr>
            <p:ph type="pic" sz="quarter" idx="18"/>
          </p:nvPr>
        </p:nvSpPr>
        <p:spPr>
          <a:xfrm>
            <a:off x="10288589"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93322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Textslide">
  <p:cSld name="3_Textslide">
    <p:spTree>
      <p:nvGrpSpPr>
        <p:cNvPr id="1" name="Shape 32"/>
        <p:cNvGrpSpPr/>
        <p:nvPr/>
      </p:nvGrpSpPr>
      <p:grpSpPr>
        <a:xfrm>
          <a:off x="0" y="0"/>
          <a:ext cx="0" cy="0"/>
          <a:chOff x="0" y="0"/>
          <a:chExt cx="0" cy="0"/>
        </a:xfrm>
      </p:grpSpPr>
      <p:sp>
        <p:nvSpPr>
          <p:cNvPr id="33" name="Google Shape;33;p34"/>
          <p:cNvSpPr/>
          <p:nvPr/>
        </p:nvSpPr>
        <p:spPr>
          <a:xfrm>
            <a:off x="360000" y="360057"/>
            <a:ext cx="17568000" cy="8583725"/>
          </a:xfrm>
          <a:prstGeom prst="rect">
            <a:avLst/>
          </a:prstGeom>
          <a:solidFill>
            <a:schemeClr val="lt2">
              <a:alpha val="49803"/>
            </a:schemeClr>
          </a:solidFill>
          <a:ln>
            <a:noFill/>
          </a:ln>
        </p:spPr>
        <p:txBody>
          <a:bodyPr spcFirstLastPara="1" wrap="square" lIns="137117" tIns="68540" rIns="137117" bIns="6854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34" name="Google Shape;34;p34"/>
          <p:cNvSpPr txBox="1">
            <a:spLocks noGrp="1"/>
          </p:cNvSpPr>
          <p:nvPr>
            <p:ph type="title"/>
          </p:nvPr>
        </p:nvSpPr>
        <p:spPr>
          <a:xfrm>
            <a:off x="914400" y="664781"/>
            <a:ext cx="16459200" cy="17147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9999"/>
              </a:buClr>
              <a:buSzPts val="4800"/>
              <a:buFont typeface="Roboto"/>
              <a:buNone/>
              <a:defRPr sz="7200" b="1">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4"/>
          <p:cNvSpPr txBox="1">
            <a:spLocks noGrp="1"/>
          </p:cNvSpPr>
          <p:nvPr>
            <p:ph type="subTitle" idx="1"/>
          </p:nvPr>
        </p:nvSpPr>
        <p:spPr>
          <a:xfrm>
            <a:off x="935390" y="2512664"/>
            <a:ext cx="16438211" cy="5886187"/>
          </a:xfrm>
          <a:prstGeom prst="rect">
            <a:avLst/>
          </a:prstGeom>
          <a:noFill/>
          <a:ln>
            <a:noFill/>
          </a:ln>
        </p:spPr>
        <p:txBody>
          <a:bodyPr spcFirstLastPara="1" wrap="square" lIns="91425" tIns="45700" rIns="91425" bIns="45700" anchor="t" anchorCtr="0">
            <a:normAutofit/>
          </a:bodyPr>
          <a:lstStyle>
            <a:lvl1pPr lvl="0" algn="l">
              <a:lnSpc>
                <a:spcPct val="90000"/>
              </a:lnSpc>
              <a:spcBef>
                <a:spcPts val="1500"/>
              </a:spcBef>
              <a:spcAft>
                <a:spcPts val="0"/>
              </a:spcAft>
              <a:buClr>
                <a:schemeClr val="dk1"/>
              </a:buClr>
              <a:buSzPts val="3200"/>
              <a:buNone/>
              <a:defRPr sz="4800">
                <a:solidFill>
                  <a:schemeClr val="dk1"/>
                </a:solidFill>
                <a:latin typeface="Roboto"/>
                <a:ea typeface="Roboto"/>
                <a:cs typeface="Roboto"/>
                <a:sym typeface="Roboto"/>
              </a:defRPr>
            </a:lvl1pPr>
            <a:lvl2pPr lvl="1" algn="ctr">
              <a:lnSpc>
                <a:spcPct val="90000"/>
              </a:lnSpc>
              <a:spcBef>
                <a:spcPts val="750"/>
              </a:spcBef>
              <a:spcAft>
                <a:spcPts val="0"/>
              </a:spcAft>
              <a:buClr>
                <a:srgbClr val="888888"/>
              </a:buClr>
              <a:buSzPts val="2400"/>
              <a:buNone/>
              <a:defRPr>
                <a:solidFill>
                  <a:srgbClr val="888888"/>
                </a:solidFill>
              </a:defRPr>
            </a:lvl2pPr>
            <a:lvl3pPr lvl="2" algn="ctr">
              <a:lnSpc>
                <a:spcPct val="90000"/>
              </a:lnSpc>
              <a:spcBef>
                <a:spcPts val="750"/>
              </a:spcBef>
              <a:spcAft>
                <a:spcPts val="0"/>
              </a:spcAft>
              <a:buClr>
                <a:srgbClr val="888888"/>
              </a:buClr>
              <a:buSzPts val="2000"/>
              <a:buNone/>
              <a:defRPr>
                <a:solidFill>
                  <a:srgbClr val="888888"/>
                </a:solidFill>
              </a:defRPr>
            </a:lvl3pPr>
            <a:lvl4pPr lvl="3" algn="ctr">
              <a:lnSpc>
                <a:spcPct val="90000"/>
              </a:lnSpc>
              <a:spcBef>
                <a:spcPts val="750"/>
              </a:spcBef>
              <a:spcAft>
                <a:spcPts val="0"/>
              </a:spcAft>
              <a:buClr>
                <a:srgbClr val="888888"/>
              </a:buClr>
              <a:buSzPts val="1800"/>
              <a:buNone/>
              <a:defRPr>
                <a:solidFill>
                  <a:srgbClr val="888888"/>
                </a:solidFill>
              </a:defRPr>
            </a:lvl4pPr>
            <a:lvl5pPr lvl="4" algn="ctr">
              <a:lnSpc>
                <a:spcPct val="90000"/>
              </a:lnSpc>
              <a:spcBef>
                <a:spcPts val="750"/>
              </a:spcBef>
              <a:spcAft>
                <a:spcPts val="0"/>
              </a:spcAft>
              <a:buClr>
                <a:srgbClr val="888888"/>
              </a:buClr>
              <a:buSzPts val="1800"/>
              <a:buNone/>
              <a:defRPr>
                <a:solidFill>
                  <a:srgbClr val="888888"/>
                </a:solidFill>
              </a:defRPr>
            </a:lvl5pPr>
            <a:lvl6pPr lvl="5" algn="ctr">
              <a:lnSpc>
                <a:spcPct val="90000"/>
              </a:lnSpc>
              <a:spcBef>
                <a:spcPts val="750"/>
              </a:spcBef>
              <a:spcAft>
                <a:spcPts val="0"/>
              </a:spcAft>
              <a:buClr>
                <a:srgbClr val="888888"/>
              </a:buClr>
              <a:buSzPts val="1800"/>
              <a:buNone/>
              <a:defRPr>
                <a:solidFill>
                  <a:srgbClr val="888888"/>
                </a:solidFill>
              </a:defRPr>
            </a:lvl6pPr>
            <a:lvl7pPr lvl="6" algn="ctr">
              <a:lnSpc>
                <a:spcPct val="90000"/>
              </a:lnSpc>
              <a:spcBef>
                <a:spcPts val="750"/>
              </a:spcBef>
              <a:spcAft>
                <a:spcPts val="0"/>
              </a:spcAft>
              <a:buClr>
                <a:srgbClr val="888888"/>
              </a:buClr>
              <a:buSzPts val="1800"/>
              <a:buNone/>
              <a:defRPr>
                <a:solidFill>
                  <a:srgbClr val="888888"/>
                </a:solidFill>
              </a:defRPr>
            </a:lvl7pPr>
            <a:lvl8pPr lvl="7" algn="ctr">
              <a:lnSpc>
                <a:spcPct val="90000"/>
              </a:lnSpc>
              <a:spcBef>
                <a:spcPts val="750"/>
              </a:spcBef>
              <a:spcAft>
                <a:spcPts val="0"/>
              </a:spcAft>
              <a:buClr>
                <a:srgbClr val="888888"/>
              </a:buClr>
              <a:buSzPts val="1800"/>
              <a:buNone/>
              <a:defRPr>
                <a:solidFill>
                  <a:srgbClr val="888888"/>
                </a:solidFill>
              </a:defRPr>
            </a:lvl8pPr>
            <a:lvl9pPr lvl="8" algn="ctr">
              <a:lnSpc>
                <a:spcPct val="90000"/>
              </a:lnSpc>
              <a:spcBef>
                <a:spcPts val="750"/>
              </a:spcBef>
              <a:spcAft>
                <a:spcPts val="0"/>
              </a:spcAft>
              <a:buClr>
                <a:srgbClr val="888888"/>
              </a:buClr>
              <a:buSzPts val="1800"/>
              <a:buNone/>
              <a:defRPr>
                <a:solidFill>
                  <a:srgbClr val="888888"/>
                </a:solidFill>
              </a:defRPr>
            </a:lvl9pPr>
          </a:lstStyle>
          <a:p>
            <a:endParaRPr/>
          </a:p>
        </p:txBody>
      </p:sp>
    </p:spTree>
    <p:extLst>
      <p:ext uri="{BB962C8B-B14F-4D97-AF65-F5344CB8AC3E}">
        <p14:creationId xmlns:p14="http://schemas.microsoft.com/office/powerpoint/2010/main" val="277299099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2_Textslide">
    <p:spTree>
      <p:nvGrpSpPr>
        <p:cNvPr id="1" name=""/>
        <p:cNvGrpSpPr/>
        <p:nvPr/>
      </p:nvGrpSpPr>
      <p:grpSpPr>
        <a:xfrm>
          <a:off x="0" y="0"/>
          <a:ext cx="0" cy="0"/>
          <a:chOff x="0" y="0"/>
          <a:chExt cx="0" cy="0"/>
        </a:xfrm>
      </p:grpSpPr>
      <p:sp>
        <p:nvSpPr>
          <p:cNvPr id="4" name="Rektangel 3"/>
          <p:cNvSpPr/>
          <p:nvPr userDrawn="1"/>
        </p:nvSpPr>
        <p:spPr>
          <a:xfrm>
            <a:off x="360000" y="360057"/>
            <a:ext cx="17568000" cy="858372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3600"/>
          </a:p>
        </p:txBody>
      </p:sp>
      <p:sp>
        <p:nvSpPr>
          <p:cNvPr id="2" name="Tittel 1"/>
          <p:cNvSpPr>
            <a:spLocks noGrp="1"/>
          </p:cNvSpPr>
          <p:nvPr>
            <p:ph type="title" hasCustomPrompt="1"/>
          </p:nvPr>
        </p:nvSpPr>
        <p:spPr>
          <a:xfrm>
            <a:off x="914400" y="664781"/>
            <a:ext cx="16459200" cy="1714765"/>
          </a:xfrm>
          <a:prstGeom prst="rect">
            <a:avLst/>
          </a:prstGeom>
        </p:spPr>
        <p:txBody>
          <a:bodyPr vert="horz"/>
          <a:lstStyle>
            <a:lvl1pPr algn="l">
              <a:defRPr sz="7200" b="1">
                <a:latin typeface="Roboto" panose="02000000000000000000" pitchFamily="2" charset="0"/>
                <a:ea typeface="Roboto" panose="02000000000000000000" pitchFamily="2" charset="0"/>
              </a:defRPr>
            </a:lvl1pPr>
          </a:lstStyle>
          <a:p>
            <a:r>
              <a:rPr lang="nb-NO"/>
              <a:t>Edit </a:t>
            </a:r>
            <a:r>
              <a:rPr lang="nb-NO" err="1"/>
              <a:t>this</a:t>
            </a:r>
            <a:r>
              <a:rPr lang="nb-NO"/>
              <a:t> </a:t>
            </a:r>
            <a:r>
              <a:rPr lang="nb-NO" err="1"/>
              <a:t>text</a:t>
            </a:r>
            <a:endParaRPr lang="nb-NO"/>
          </a:p>
        </p:txBody>
      </p:sp>
      <p:sp>
        <p:nvSpPr>
          <p:cNvPr id="7" name="Undertittel 2"/>
          <p:cNvSpPr>
            <a:spLocks noGrp="1"/>
          </p:cNvSpPr>
          <p:nvPr>
            <p:ph type="subTitle" idx="1" hasCustomPrompt="1"/>
          </p:nvPr>
        </p:nvSpPr>
        <p:spPr>
          <a:xfrm>
            <a:off x="935390" y="2512664"/>
            <a:ext cx="16438211" cy="5886187"/>
          </a:xfrm>
          <a:prstGeom prst="rect">
            <a:avLst/>
          </a:prstGeom>
        </p:spPr>
        <p:txBody>
          <a:bodyPr/>
          <a:lstStyle>
            <a:lvl1pPr marL="0" indent="0" algn="l">
              <a:buNone/>
              <a:defRPr sz="4800">
                <a:solidFill>
                  <a:schemeClr val="tx1"/>
                </a:solidFill>
                <a:latin typeface="Roboto" panose="02000000000000000000" pitchFamily="2" charset="0"/>
                <a:ea typeface="Roboto" panose="02000000000000000000" pitchFamily="2" charset="0"/>
              </a:defRPr>
            </a:lvl1pPr>
            <a:lvl2pPr marL="914286" indent="0" algn="ctr">
              <a:buNone/>
              <a:defRPr>
                <a:solidFill>
                  <a:schemeClr val="tx1">
                    <a:tint val="75000"/>
                  </a:schemeClr>
                </a:solidFill>
              </a:defRPr>
            </a:lvl2pPr>
            <a:lvl3pPr marL="1828572" indent="0" algn="ctr">
              <a:buNone/>
              <a:defRPr>
                <a:solidFill>
                  <a:schemeClr val="tx1">
                    <a:tint val="75000"/>
                  </a:schemeClr>
                </a:solidFill>
              </a:defRPr>
            </a:lvl3pPr>
            <a:lvl4pPr marL="2742857" indent="0" algn="ctr">
              <a:buNone/>
              <a:defRPr>
                <a:solidFill>
                  <a:schemeClr val="tx1">
                    <a:tint val="75000"/>
                  </a:schemeClr>
                </a:solidFill>
              </a:defRPr>
            </a:lvl4pPr>
            <a:lvl5pPr marL="3657143" indent="0" algn="ctr">
              <a:buNone/>
              <a:defRPr>
                <a:solidFill>
                  <a:schemeClr val="tx1">
                    <a:tint val="75000"/>
                  </a:schemeClr>
                </a:solidFill>
              </a:defRPr>
            </a:lvl5pPr>
            <a:lvl6pPr marL="4571429" indent="0" algn="ctr">
              <a:buNone/>
              <a:defRPr>
                <a:solidFill>
                  <a:schemeClr val="tx1">
                    <a:tint val="75000"/>
                  </a:schemeClr>
                </a:solidFill>
              </a:defRPr>
            </a:lvl6pPr>
            <a:lvl7pPr marL="5485716" indent="0" algn="ctr">
              <a:buNone/>
              <a:defRPr>
                <a:solidFill>
                  <a:schemeClr val="tx1">
                    <a:tint val="75000"/>
                  </a:schemeClr>
                </a:solidFill>
              </a:defRPr>
            </a:lvl7pPr>
            <a:lvl8pPr marL="6400001" indent="0" algn="ctr">
              <a:buNone/>
              <a:defRPr>
                <a:solidFill>
                  <a:schemeClr val="tx1">
                    <a:tint val="75000"/>
                  </a:schemeClr>
                </a:solidFill>
              </a:defRPr>
            </a:lvl8pPr>
            <a:lvl9pPr marL="7314285" indent="0" algn="ctr">
              <a:buNone/>
              <a:defRPr>
                <a:solidFill>
                  <a:schemeClr val="tx1">
                    <a:tint val="75000"/>
                  </a:schemeClr>
                </a:solidFill>
              </a:defRPr>
            </a:lvl9pPr>
          </a:lstStyle>
          <a:p>
            <a:r>
              <a:rPr lang="nb-NO"/>
              <a:t>Edit </a:t>
            </a:r>
            <a:r>
              <a:rPr lang="nb-NO" err="1"/>
              <a:t>this</a:t>
            </a:r>
            <a:r>
              <a:rPr lang="nb-NO"/>
              <a:t> </a:t>
            </a:r>
            <a:r>
              <a:rPr lang="nb-NO" err="1"/>
              <a:t>text</a:t>
            </a:r>
            <a:endParaRPr lang="nb-NO"/>
          </a:p>
        </p:txBody>
      </p:sp>
    </p:spTree>
    <p:extLst>
      <p:ext uri="{BB962C8B-B14F-4D97-AF65-F5344CB8AC3E}">
        <p14:creationId xmlns:p14="http://schemas.microsoft.com/office/powerpoint/2010/main" val="268314357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21">
  <p:cSld name="1_21">
    <p:spTree>
      <p:nvGrpSpPr>
        <p:cNvPr id="1" name="Shape 15"/>
        <p:cNvGrpSpPr/>
        <p:nvPr/>
      </p:nvGrpSpPr>
      <p:grpSpPr>
        <a:xfrm>
          <a:off x="0" y="0"/>
          <a:ext cx="0" cy="0"/>
          <a:chOff x="0" y="0"/>
          <a:chExt cx="0" cy="0"/>
        </a:xfrm>
      </p:grpSpPr>
      <p:sp>
        <p:nvSpPr>
          <p:cNvPr id="16" name="Google Shape;16;p14"/>
          <p:cNvSpPr>
            <a:spLocks noGrp="1"/>
          </p:cNvSpPr>
          <p:nvPr>
            <p:ph type="pic" idx="2"/>
          </p:nvPr>
        </p:nvSpPr>
        <p:spPr>
          <a:xfrm>
            <a:off x="2" y="0"/>
            <a:ext cx="7942823" cy="10288588"/>
          </a:xfrm>
          <a:prstGeom prst="rect">
            <a:avLst/>
          </a:prstGeom>
          <a:solidFill>
            <a:srgbClr val="353535">
              <a:alpha val="11764"/>
            </a:srgbClr>
          </a:solidFill>
          <a:ln>
            <a:noFill/>
          </a:ln>
        </p:spPr>
      </p:sp>
      <p:sp>
        <p:nvSpPr>
          <p:cNvPr id="17" name="Google Shape;17;p14"/>
          <p:cNvSpPr txBox="1"/>
          <p:nvPr/>
        </p:nvSpPr>
        <p:spPr>
          <a:xfrm>
            <a:off x="16859165" y="9198397"/>
            <a:ext cx="660401" cy="338628"/>
          </a:xfrm>
          <a:prstGeom prst="rect">
            <a:avLst/>
          </a:prstGeom>
          <a:noFill/>
          <a:ln>
            <a:noFill/>
          </a:ln>
        </p:spPr>
        <p:txBody>
          <a:bodyPr spcFirstLastPara="1" wrap="square" lIns="91412" tIns="45693" rIns="91412" bIns="45693" anchor="t" anchorCtr="0">
            <a:spAutoFit/>
          </a:bodyPr>
          <a:lstStyle/>
          <a:p>
            <a:pPr marL="0" marR="0" lvl="0" indent="0" algn="r" rtl="0">
              <a:spcBef>
                <a:spcPts val="0"/>
              </a:spcBef>
              <a:spcAft>
                <a:spcPts val="0"/>
              </a:spcAft>
              <a:buNone/>
            </a:pPr>
            <a:fld id="{00000000-1234-1234-1234-123412341234}" type="slidenum">
              <a:rPr lang="en-GB" sz="1601" b="0" i="0">
                <a:solidFill>
                  <a:schemeClr val="dk1"/>
                </a:solidFill>
                <a:latin typeface="Open Sans"/>
                <a:ea typeface="Open Sans"/>
                <a:cs typeface="Open Sans"/>
                <a:sym typeface="Open Sans"/>
              </a:rPr>
              <a:pPr marL="0" marR="0" lvl="0" indent="0" algn="r" rtl="0">
                <a:spcBef>
                  <a:spcPts val="0"/>
                </a:spcBef>
                <a:spcAft>
                  <a:spcPts val="0"/>
                </a:spcAft>
                <a:buNone/>
              </a:pPr>
              <a:t>‹#›</a:t>
            </a:fld>
            <a:endParaRPr sz="1601" b="0" i="0">
              <a:solidFill>
                <a:schemeClr val="dk1"/>
              </a:solidFill>
              <a:latin typeface="Open Sans"/>
              <a:ea typeface="Open Sans"/>
              <a:cs typeface="Open Sans"/>
              <a:sym typeface="Open Sans"/>
            </a:endParaRPr>
          </a:p>
        </p:txBody>
      </p:sp>
      <p:cxnSp>
        <p:nvCxnSpPr>
          <p:cNvPr id="18" name="Google Shape;18;p14"/>
          <p:cNvCxnSpPr/>
          <p:nvPr/>
        </p:nvCxnSpPr>
        <p:spPr>
          <a:xfrm rot="10800000" flipH="1">
            <a:off x="17568333" y="9352285"/>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6" name="Picture 5">
            <a:extLst>
              <a:ext uri="{FF2B5EF4-FFF2-40B4-BE49-F238E27FC236}">
                <a16:creationId xmlns:a16="http://schemas.microsoft.com/office/drawing/2014/main" id="{D40F0604-C9B9-8345-B8B8-66A3D2713F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68426341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15">
  <p:cSld name="1_15">
    <p:spTree>
      <p:nvGrpSpPr>
        <p:cNvPr id="1" name="Shape 44"/>
        <p:cNvGrpSpPr/>
        <p:nvPr/>
      </p:nvGrpSpPr>
      <p:grpSpPr>
        <a:xfrm>
          <a:off x="0" y="0"/>
          <a:ext cx="0" cy="0"/>
          <a:chOff x="0" y="0"/>
          <a:chExt cx="0" cy="0"/>
        </a:xfrm>
      </p:grpSpPr>
      <p:sp>
        <p:nvSpPr>
          <p:cNvPr id="45" name="Google Shape;45;p33"/>
          <p:cNvSpPr>
            <a:spLocks noGrp="1"/>
          </p:cNvSpPr>
          <p:nvPr>
            <p:ph type="pic" idx="2"/>
          </p:nvPr>
        </p:nvSpPr>
        <p:spPr>
          <a:xfrm>
            <a:off x="0" y="0"/>
            <a:ext cx="9601200" cy="10288588"/>
          </a:xfrm>
          <a:prstGeom prst="rect">
            <a:avLst/>
          </a:prstGeom>
          <a:solidFill>
            <a:srgbClr val="353535">
              <a:alpha val="11764"/>
            </a:srgbClr>
          </a:solidFill>
          <a:ln>
            <a:noFill/>
          </a:ln>
        </p:spPr>
      </p:sp>
      <p:sp>
        <p:nvSpPr>
          <p:cNvPr id="46" name="Google Shape;46;p33"/>
          <p:cNvSpPr txBox="1"/>
          <p:nvPr/>
        </p:nvSpPr>
        <p:spPr>
          <a:xfrm>
            <a:off x="16859165" y="9198397"/>
            <a:ext cx="660401" cy="338628"/>
          </a:xfrm>
          <a:prstGeom prst="rect">
            <a:avLst/>
          </a:prstGeom>
          <a:noFill/>
          <a:ln>
            <a:noFill/>
          </a:ln>
        </p:spPr>
        <p:txBody>
          <a:bodyPr spcFirstLastPara="1" wrap="square" lIns="91412" tIns="45693" rIns="91412" bIns="45693" anchor="t" anchorCtr="0">
            <a:spAutoFit/>
          </a:bodyPr>
          <a:lstStyle/>
          <a:p>
            <a:pPr marL="0" marR="0" lvl="0" indent="0" algn="r" rtl="0">
              <a:spcBef>
                <a:spcPts val="0"/>
              </a:spcBef>
              <a:spcAft>
                <a:spcPts val="0"/>
              </a:spcAft>
              <a:buNone/>
            </a:pPr>
            <a:fld id="{00000000-1234-1234-1234-123412341234}" type="slidenum">
              <a:rPr lang="en-GB" sz="1601" b="0" i="0">
                <a:solidFill>
                  <a:schemeClr val="dk1"/>
                </a:solidFill>
                <a:latin typeface="Open Sans"/>
                <a:ea typeface="Open Sans"/>
                <a:cs typeface="Open Sans"/>
                <a:sym typeface="Open Sans"/>
              </a:rPr>
              <a:pPr marL="0" marR="0" lvl="0" indent="0" algn="r" rtl="0">
                <a:spcBef>
                  <a:spcPts val="0"/>
                </a:spcBef>
                <a:spcAft>
                  <a:spcPts val="0"/>
                </a:spcAft>
                <a:buNone/>
              </a:pPr>
              <a:t>‹#›</a:t>
            </a:fld>
            <a:endParaRPr sz="1601" b="0" i="0">
              <a:solidFill>
                <a:schemeClr val="dk1"/>
              </a:solidFill>
              <a:latin typeface="Open Sans"/>
              <a:ea typeface="Open Sans"/>
              <a:cs typeface="Open Sans"/>
              <a:sym typeface="Open Sans"/>
            </a:endParaRPr>
          </a:p>
        </p:txBody>
      </p:sp>
      <p:cxnSp>
        <p:nvCxnSpPr>
          <p:cNvPr id="47" name="Google Shape;47;p33"/>
          <p:cNvCxnSpPr/>
          <p:nvPr/>
        </p:nvCxnSpPr>
        <p:spPr>
          <a:xfrm rot="10800000" flipH="1">
            <a:off x="17568333" y="9352285"/>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6" name="Picture 5">
            <a:extLst>
              <a:ext uri="{FF2B5EF4-FFF2-40B4-BE49-F238E27FC236}">
                <a16:creationId xmlns:a16="http://schemas.microsoft.com/office/drawing/2014/main" id="{59E48F94-5633-3F41-9DCC-08AADF9CD6A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3529912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40">
  <p:cSld name="1_40">
    <p:spTree>
      <p:nvGrpSpPr>
        <p:cNvPr id="1" name="Shape 56"/>
        <p:cNvGrpSpPr/>
        <p:nvPr/>
      </p:nvGrpSpPr>
      <p:grpSpPr>
        <a:xfrm>
          <a:off x="0" y="0"/>
          <a:ext cx="0" cy="0"/>
          <a:chOff x="0" y="0"/>
          <a:chExt cx="0" cy="0"/>
        </a:xfrm>
      </p:grpSpPr>
      <p:sp>
        <p:nvSpPr>
          <p:cNvPr id="57" name="Google Shape;57;p37"/>
          <p:cNvSpPr>
            <a:spLocks noGrp="1"/>
          </p:cNvSpPr>
          <p:nvPr>
            <p:ph type="pic" idx="2"/>
          </p:nvPr>
        </p:nvSpPr>
        <p:spPr>
          <a:xfrm>
            <a:off x="702734" y="2263700"/>
            <a:ext cx="8156496" cy="5561868"/>
          </a:xfrm>
          <a:prstGeom prst="rect">
            <a:avLst/>
          </a:prstGeom>
          <a:solidFill>
            <a:srgbClr val="353535">
              <a:alpha val="11764"/>
            </a:srgbClr>
          </a:solidFill>
          <a:ln>
            <a:noFill/>
          </a:ln>
        </p:spPr>
      </p:sp>
      <p:sp>
        <p:nvSpPr>
          <p:cNvPr id="58" name="Google Shape;58;p37"/>
          <p:cNvSpPr txBox="1"/>
          <p:nvPr/>
        </p:nvSpPr>
        <p:spPr>
          <a:xfrm>
            <a:off x="16859165" y="9198397"/>
            <a:ext cx="660401" cy="338628"/>
          </a:xfrm>
          <a:prstGeom prst="rect">
            <a:avLst/>
          </a:prstGeom>
          <a:noFill/>
          <a:ln>
            <a:noFill/>
          </a:ln>
        </p:spPr>
        <p:txBody>
          <a:bodyPr spcFirstLastPara="1" wrap="square" lIns="91412" tIns="45693" rIns="91412" bIns="45693" anchor="t" anchorCtr="0">
            <a:spAutoFit/>
          </a:bodyPr>
          <a:lstStyle/>
          <a:p>
            <a:pPr marL="0" marR="0" lvl="0" indent="0" algn="r" rtl="0">
              <a:spcBef>
                <a:spcPts val="0"/>
              </a:spcBef>
              <a:spcAft>
                <a:spcPts val="0"/>
              </a:spcAft>
              <a:buNone/>
            </a:pPr>
            <a:fld id="{00000000-1234-1234-1234-123412341234}" type="slidenum">
              <a:rPr lang="en-GB" sz="1601" b="0" i="0">
                <a:solidFill>
                  <a:schemeClr val="dk1"/>
                </a:solidFill>
                <a:latin typeface="Open Sans"/>
                <a:ea typeface="Open Sans"/>
                <a:cs typeface="Open Sans"/>
                <a:sym typeface="Open Sans"/>
              </a:rPr>
              <a:pPr marL="0" marR="0" lvl="0" indent="0" algn="r" rtl="0">
                <a:spcBef>
                  <a:spcPts val="0"/>
                </a:spcBef>
                <a:spcAft>
                  <a:spcPts val="0"/>
                </a:spcAft>
                <a:buNone/>
              </a:pPr>
              <a:t>‹#›</a:t>
            </a:fld>
            <a:endParaRPr sz="1601" b="0" i="0">
              <a:solidFill>
                <a:schemeClr val="dk1"/>
              </a:solidFill>
              <a:latin typeface="Open Sans"/>
              <a:ea typeface="Open Sans"/>
              <a:cs typeface="Open Sans"/>
              <a:sym typeface="Open Sans"/>
            </a:endParaRPr>
          </a:p>
        </p:txBody>
      </p:sp>
      <p:cxnSp>
        <p:nvCxnSpPr>
          <p:cNvPr id="59" name="Google Shape;59;p37"/>
          <p:cNvCxnSpPr/>
          <p:nvPr/>
        </p:nvCxnSpPr>
        <p:spPr>
          <a:xfrm rot="10800000" flipH="1">
            <a:off x="17568333" y="9352285"/>
            <a:ext cx="719667" cy="15389"/>
          </a:xfrm>
          <a:prstGeom prst="straightConnector1">
            <a:avLst/>
          </a:prstGeom>
          <a:noFill/>
          <a:ln w="15875" cap="flat" cmpd="sng">
            <a:solidFill>
              <a:schemeClr val="accent1"/>
            </a:solidFill>
            <a:prstDash val="solid"/>
            <a:miter lim="800000"/>
            <a:headEnd type="none" w="sm" len="sm"/>
            <a:tailEnd type="none" w="sm" len="sm"/>
          </a:ln>
        </p:spPr>
      </p:cxnSp>
      <p:sp>
        <p:nvSpPr>
          <p:cNvPr id="60" name="Google Shape;60;p37"/>
          <p:cNvSpPr>
            <a:spLocks noGrp="1"/>
          </p:cNvSpPr>
          <p:nvPr>
            <p:ph type="pic" idx="3"/>
          </p:nvPr>
        </p:nvSpPr>
        <p:spPr>
          <a:xfrm>
            <a:off x="9411837" y="2263700"/>
            <a:ext cx="8156496" cy="5561868"/>
          </a:xfrm>
          <a:prstGeom prst="rect">
            <a:avLst/>
          </a:prstGeom>
          <a:solidFill>
            <a:srgbClr val="353535">
              <a:alpha val="11764"/>
            </a:srgbClr>
          </a:solidFill>
          <a:ln>
            <a:noFill/>
          </a:ln>
        </p:spPr>
      </p:sp>
      <p:pic>
        <p:nvPicPr>
          <p:cNvPr id="61" name="Google Shape;61;p3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413399315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27">
  <p:cSld name="1_27">
    <p:spTree>
      <p:nvGrpSpPr>
        <p:cNvPr id="1" name="Shape 35"/>
        <p:cNvGrpSpPr/>
        <p:nvPr/>
      </p:nvGrpSpPr>
      <p:grpSpPr>
        <a:xfrm>
          <a:off x="0" y="0"/>
          <a:ext cx="0" cy="0"/>
          <a:chOff x="0" y="0"/>
          <a:chExt cx="0" cy="0"/>
        </a:xfrm>
      </p:grpSpPr>
      <p:sp>
        <p:nvSpPr>
          <p:cNvPr id="36" name="Google Shape;36;p32"/>
          <p:cNvSpPr>
            <a:spLocks noGrp="1"/>
          </p:cNvSpPr>
          <p:nvPr>
            <p:ph type="pic" idx="2"/>
          </p:nvPr>
        </p:nvSpPr>
        <p:spPr>
          <a:xfrm>
            <a:off x="9570722" y="1700377"/>
            <a:ext cx="8717279" cy="8588211"/>
          </a:xfrm>
          <a:prstGeom prst="rect">
            <a:avLst/>
          </a:prstGeom>
          <a:solidFill>
            <a:srgbClr val="353535">
              <a:alpha val="11764"/>
            </a:srgbClr>
          </a:solidFill>
          <a:ln>
            <a:noFill/>
          </a:ln>
        </p:spPr>
      </p:sp>
      <p:sp>
        <p:nvSpPr>
          <p:cNvPr id="37" name="Google Shape;37;p32"/>
          <p:cNvSpPr txBox="1"/>
          <p:nvPr/>
        </p:nvSpPr>
        <p:spPr>
          <a:xfrm>
            <a:off x="16859165" y="9198397"/>
            <a:ext cx="660401" cy="338628"/>
          </a:xfrm>
          <a:prstGeom prst="rect">
            <a:avLst/>
          </a:prstGeom>
          <a:noFill/>
          <a:ln>
            <a:noFill/>
          </a:ln>
        </p:spPr>
        <p:txBody>
          <a:bodyPr spcFirstLastPara="1" wrap="square" lIns="91412" tIns="45693" rIns="91412" bIns="45693" anchor="t" anchorCtr="0">
            <a:spAutoFit/>
          </a:bodyPr>
          <a:lstStyle/>
          <a:p>
            <a:pPr marL="0" marR="0" lvl="0" indent="0" algn="r" rtl="0">
              <a:spcBef>
                <a:spcPts val="0"/>
              </a:spcBef>
              <a:spcAft>
                <a:spcPts val="0"/>
              </a:spcAft>
              <a:buNone/>
            </a:pPr>
            <a:fld id="{00000000-1234-1234-1234-123412341234}" type="slidenum">
              <a:rPr lang="en-GB" sz="1601" b="0" i="0">
                <a:solidFill>
                  <a:schemeClr val="dk1"/>
                </a:solidFill>
                <a:latin typeface="Open Sans"/>
                <a:ea typeface="Open Sans"/>
                <a:cs typeface="Open Sans"/>
                <a:sym typeface="Open Sans"/>
              </a:rPr>
              <a:pPr marL="0" marR="0" lvl="0" indent="0" algn="r" rtl="0">
                <a:spcBef>
                  <a:spcPts val="0"/>
                </a:spcBef>
                <a:spcAft>
                  <a:spcPts val="0"/>
                </a:spcAft>
                <a:buNone/>
              </a:pPr>
              <a:t>‹#›</a:t>
            </a:fld>
            <a:endParaRPr sz="1601" b="0" i="0">
              <a:solidFill>
                <a:schemeClr val="dk1"/>
              </a:solidFill>
              <a:latin typeface="Open Sans"/>
              <a:ea typeface="Open Sans"/>
              <a:cs typeface="Open Sans"/>
              <a:sym typeface="Open Sans"/>
            </a:endParaRPr>
          </a:p>
        </p:txBody>
      </p:sp>
      <p:cxnSp>
        <p:nvCxnSpPr>
          <p:cNvPr id="38" name="Google Shape;38;p32"/>
          <p:cNvCxnSpPr/>
          <p:nvPr/>
        </p:nvCxnSpPr>
        <p:spPr>
          <a:xfrm rot="10800000" flipH="1">
            <a:off x="17568333" y="9352285"/>
            <a:ext cx="719667" cy="15389"/>
          </a:xfrm>
          <a:prstGeom prst="straightConnector1">
            <a:avLst/>
          </a:prstGeom>
          <a:noFill/>
          <a:ln w="15875"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246343326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23">
  <p:cSld name="1_23">
    <p:spTree>
      <p:nvGrpSpPr>
        <p:cNvPr id="1" name="Shape 30"/>
        <p:cNvGrpSpPr/>
        <p:nvPr/>
      </p:nvGrpSpPr>
      <p:grpSpPr>
        <a:xfrm>
          <a:off x="0" y="0"/>
          <a:ext cx="0" cy="0"/>
          <a:chOff x="0" y="0"/>
          <a:chExt cx="0" cy="0"/>
        </a:xfrm>
      </p:grpSpPr>
      <p:sp>
        <p:nvSpPr>
          <p:cNvPr id="31" name="Google Shape;31;p54"/>
          <p:cNvSpPr>
            <a:spLocks noGrp="1"/>
          </p:cNvSpPr>
          <p:nvPr>
            <p:ph type="pic" idx="2"/>
          </p:nvPr>
        </p:nvSpPr>
        <p:spPr>
          <a:xfrm>
            <a:off x="7841126" y="0"/>
            <a:ext cx="10446875" cy="10288588"/>
          </a:xfrm>
          <a:prstGeom prst="rect">
            <a:avLst/>
          </a:prstGeom>
          <a:solidFill>
            <a:srgbClr val="353535">
              <a:alpha val="11372"/>
            </a:srgbClr>
          </a:solidFill>
          <a:ln>
            <a:noFill/>
          </a:ln>
        </p:spPr>
      </p:sp>
      <p:pic>
        <p:nvPicPr>
          <p:cNvPr id="5" name="Picture 4">
            <a:extLst>
              <a:ext uri="{FF2B5EF4-FFF2-40B4-BE49-F238E27FC236}">
                <a16:creationId xmlns:a16="http://schemas.microsoft.com/office/drawing/2014/main" id="{0E642926-1156-E64A-AF10-67B3B8C597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3843131" cy="1881626"/>
          </a:xfrm>
          <a:prstGeom prst="rect">
            <a:avLst/>
          </a:prstGeom>
        </p:spPr>
      </p:pic>
    </p:spTree>
    <p:extLst>
      <p:ext uri="{BB962C8B-B14F-4D97-AF65-F5344CB8AC3E}">
        <p14:creationId xmlns:p14="http://schemas.microsoft.com/office/powerpoint/2010/main" val="296956413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06">
  <p:cSld name="1_06">
    <p:spTree>
      <p:nvGrpSpPr>
        <p:cNvPr id="1" name="Shape 66"/>
        <p:cNvGrpSpPr/>
        <p:nvPr/>
      </p:nvGrpSpPr>
      <p:grpSpPr>
        <a:xfrm>
          <a:off x="0" y="0"/>
          <a:ext cx="0" cy="0"/>
          <a:chOff x="0" y="0"/>
          <a:chExt cx="0" cy="0"/>
        </a:xfrm>
      </p:grpSpPr>
      <p:sp>
        <p:nvSpPr>
          <p:cNvPr id="67" name="Google Shape;67;p40"/>
          <p:cNvSpPr>
            <a:spLocks noGrp="1"/>
          </p:cNvSpPr>
          <p:nvPr>
            <p:ph type="pic" idx="2"/>
          </p:nvPr>
        </p:nvSpPr>
        <p:spPr>
          <a:xfrm>
            <a:off x="0" y="0"/>
            <a:ext cx="18288000" cy="10288588"/>
          </a:xfrm>
          <a:prstGeom prst="rect">
            <a:avLst/>
          </a:prstGeom>
          <a:solidFill>
            <a:srgbClr val="353535">
              <a:alpha val="11372"/>
            </a:srgbClr>
          </a:solidFill>
          <a:ln>
            <a:noFill/>
          </a:ln>
        </p:spPr>
      </p:sp>
      <p:sp>
        <p:nvSpPr>
          <p:cNvPr id="68" name="Google Shape;68;p4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69" name="Google Shape;69;p4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0" name="Google Shape;70;p40"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26435954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07293934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0B10890-FA8A-CF43-92B2-C10250AAE6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34533150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2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59037428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2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5724182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_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3759595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7795902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2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5" y="3120406"/>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42668299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2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2"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31486848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202F46D-F59E-454B-BD1E-768F3C1BC0E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712018" y="1"/>
            <a:ext cx="3575982" cy="1750828"/>
          </a:xfrm>
          <a:prstGeom prst="rect">
            <a:avLst/>
          </a:prstGeom>
        </p:spPr>
      </p:pic>
    </p:spTree>
    <p:extLst>
      <p:ext uri="{BB962C8B-B14F-4D97-AF65-F5344CB8AC3E}">
        <p14:creationId xmlns:p14="http://schemas.microsoft.com/office/powerpoint/2010/main" val="292474152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256774C-DF8A-F44D-AE78-B6D8E44109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248526" cy="1590503"/>
          </a:xfrm>
          <a:prstGeom prst="rect">
            <a:avLst/>
          </a:prstGeom>
        </p:spPr>
      </p:pic>
    </p:spTree>
    <p:extLst>
      <p:ext uri="{BB962C8B-B14F-4D97-AF65-F5344CB8AC3E}">
        <p14:creationId xmlns:p14="http://schemas.microsoft.com/office/powerpoint/2010/main" val="416251679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889731A-A1B5-FE4F-B7FA-9959C4CFE2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86248941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5515197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7950065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79207797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84877393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2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52397112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41D619D-9A4F-BA44-8D3B-4DFA35596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01198462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2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4"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24924674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2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35985679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11486504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0" y="1700378"/>
            <a:ext cx="8717279" cy="858821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 name="Picture 1" descr="A picture containing drawing&#10;&#10;Description automatically generated">
            <a:extLst>
              <a:ext uri="{FF2B5EF4-FFF2-40B4-BE49-F238E27FC236}">
                <a16:creationId xmlns:a16="http://schemas.microsoft.com/office/drawing/2014/main" id="{B94ED20F-D693-B584-DB3E-2981958EBCD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12083213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55256035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0038278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78436190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591412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54904530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72292735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4645052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2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21103838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2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576982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73812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2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85025738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2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5577077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3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1961117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3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4932823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_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1289633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022650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3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2"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D5D65DCC-45AC-7B42-8D45-6B69293B815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93326704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3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917D1F6-C677-0044-93E2-0D19150862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712018" y="1"/>
            <a:ext cx="3575982" cy="1750828"/>
          </a:xfrm>
          <a:prstGeom prst="rect">
            <a:avLst/>
          </a:prstGeom>
        </p:spPr>
      </p:pic>
    </p:spTree>
    <p:extLst>
      <p:ext uri="{BB962C8B-B14F-4D97-AF65-F5344CB8AC3E}">
        <p14:creationId xmlns:p14="http://schemas.microsoft.com/office/powerpoint/2010/main" val="414285478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3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32650CD-4231-4747-AE5F-BFD7752ABC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218213" cy="1575662"/>
          </a:xfrm>
          <a:prstGeom prst="rect">
            <a:avLst/>
          </a:prstGeom>
        </p:spPr>
      </p:pic>
    </p:spTree>
    <p:extLst>
      <p:ext uri="{BB962C8B-B14F-4D97-AF65-F5344CB8AC3E}">
        <p14:creationId xmlns:p14="http://schemas.microsoft.com/office/powerpoint/2010/main" val="395981057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3442410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3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22946228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3190214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3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65601294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3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83631794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4"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16386669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3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802333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7923998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3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3886674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3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4957420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EDBCECF-3267-B64E-8F12-C9A0310712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16460543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3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61316108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3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48697262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3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7446559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6317723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3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9194565"/>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3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C1433A6-0AEA-DC46-A017-6D04DB7C9D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598223" cy="1761718"/>
          </a:xfrm>
          <a:prstGeom prst="rect">
            <a:avLst/>
          </a:prstGeom>
        </p:spPr>
      </p:pic>
    </p:spTree>
    <p:extLst>
      <p:ext uri="{BB962C8B-B14F-4D97-AF65-F5344CB8AC3E}">
        <p14:creationId xmlns:p14="http://schemas.microsoft.com/office/powerpoint/2010/main" val="57902312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3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14894134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3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05525048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4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Tree>
    <p:extLst>
      <p:ext uri="{BB962C8B-B14F-4D97-AF65-F5344CB8AC3E}">
        <p14:creationId xmlns:p14="http://schemas.microsoft.com/office/powerpoint/2010/main" val="2510406698"/>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C04760C-DC7C-1040-94DE-E4580AB7F7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618524" y="1"/>
            <a:ext cx="3669475" cy="1796603"/>
          </a:xfrm>
          <a:prstGeom prst="rect">
            <a:avLst/>
          </a:prstGeom>
        </p:spPr>
      </p:pic>
    </p:spTree>
    <p:extLst>
      <p:ext uri="{BB962C8B-B14F-4D97-AF65-F5344CB8AC3E}">
        <p14:creationId xmlns:p14="http://schemas.microsoft.com/office/powerpoint/2010/main" val="88150075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9BC5031-9AEE-044D-BFFF-16EA770253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334195760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4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559961F-610F-BB4E-A2DD-87E16B4500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26495217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4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19C8D9A-0CBC-AF41-8EC7-2C4E874881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763" y="0"/>
            <a:ext cx="3669475" cy="1796603"/>
          </a:xfrm>
          <a:prstGeom prst="rect">
            <a:avLst/>
          </a:prstGeom>
        </p:spPr>
      </p:pic>
    </p:spTree>
    <p:extLst>
      <p:ext uri="{BB962C8B-B14F-4D97-AF65-F5344CB8AC3E}">
        <p14:creationId xmlns:p14="http://schemas.microsoft.com/office/powerpoint/2010/main" val="267140963"/>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0C8B001-63BC-4A45-ADB4-0B7F5FB49C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45193" y="1"/>
            <a:ext cx="3342806" cy="1636663"/>
          </a:xfrm>
          <a:prstGeom prst="rect">
            <a:avLst/>
          </a:prstGeom>
        </p:spPr>
      </p:pic>
    </p:spTree>
    <p:extLst>
      <p:ext uri="{BB962C8B-B14F-4D97-AF65-F5344CB8AC3E}">
        <p14:creationId xmlns:p14="http://schemas.microsoft.com/office/powerpoint/2010/main" val="141592786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3ABDE2-C792-45B9-AF85-85F153ACDD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80715621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40">
  <p:cSld name="1_40">
    <p:spTree>
      <p:nvGrpSpPr>
        <p:cNvPr id="1" name="Shape 56"/>
        <p:cNvGrpSpPr/>
        <p:nvPr/>
      </p:nvGrpSpPr>
      <p:grpSpPr>
        <a:xfrm>
          <a:off x="0" y="0"/>
          <a:ext cx="0" cy="0"/>
          <a:chOff x="0" y="0"/>
          <a:chExt cx="0" cy="0"/>
        </a:xfrm>
      </p:grpSpPr>
      <p:sp>
        <p:nvSpPr>
          <p:cNvPr id="57" name="Google Shape;57;p37"/>
          <p:cNvSpPr>
            <a:spLocks noGrp="1"/>
          </p:cNvSpPr>
          <p:nvPr>
            <p:ph type="pic" idx="2"/>
          </p:nvPr>
        </p:nvSpPr>
        <p:spPr>
          <a:xfrm>
            <a:off x="702734" y="2263699"/>
            <a:ext cx="8156496" cy="5561868"/>
          </a:xfrm>
          <a:prstGeom prst="rect">
            <a:avLst/>
          </a:prstGeom>
          <a:solidFill>
            <a:srgbClr val="353535">
              <a:alpha val="11764"/>
            </a:srgbClr>
          </a:solidFill>
          <a:ln>
            <a:noFill/>
          </a:ln>
        </p:spPr>
      </p:sp>
      <p:sp>
        <p:nvSpPr>
          <p:cNvPr id="58" name="Google Shape;58;p3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600" b="0" i="0">
                <a:solidFill>
                  <a:schemeClr val="dk1"/>
                </a:solidFill>
                <a:latin typeface="Open Sans"/>
                <a:ea typeface="Open Sans"/>
                <a:cs typeface="Open Sans"/>
                <a:sym typeface="Open Sans"/>
              </a:rPr>
              <a:t>‹#›</a:t>
            </a:fld>
            <a:endParaRPr sz="1600" b="0" i="0">
              <a:solidFill>
                <a:schemeClr val="dk1"/>
              </a:solidFill>
              <a:latin typeface="Open Sans"/>
              <a:ea typeface="Open Sans"/>
              <a:cs typeface="Open Sans"/>
              <a:sym typeface="Open Sans"/>
            </a:endParaRPr>
          </a:p>
        </p:txBody>
      </p:sp>
      <p:cxnSp>
        <p:nvCxnSpPr>
          <p:cNvPr id="59" name="Google Shape;59;p3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
        <p:nvSpPr>
          <p:cNvPr id="60" name="Google Shape;60;p37"/>
          <p:cNvSpPr>
            <a:spLocks noGrp="1"/>
          </p:cNvSpPr>
          <p:nvPr>
            <p:ph type="pic" idx="3"/>
          </p:nvPr>
        </p:nvSpPr>
        <p:spPr>
          <a:xfrm>
            <a:off x="9411837" y="2263699"/>
            <a:ext cx="8156496" cy="5561868"/>
          </a:xfrm>
          <a:prstGeom prst="rect">
            <a:avLst/>
          </a:prstGeom>
          <a:solidFill>
            <a:srgbClr val="353535">
              <a:alpha val="11764"/>
            </a:srgbClr>
          </a:solidFill>
          <a:ln>
            <a:noFill/>
          </a:ln>
        </p:spPr>
      </p:sp>
      <p:pic>
        <p:nvPicPr>
          <p:cNvPr id="61" name="Google Shape;61;p3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281375428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21">
  <p:cSld name="1_21">
    <p:spTree>
      <p:nvGrpSpPr>
        <p:cNvPr id="1" name="Shape 25"/>
        <p:cNvGrpSpPr/>
        <p:nvPr/>
      </p:nvGrpSpPr>
      <p:grpSpPr>
        <a:xfrm>
          <a:off x="0" y="0"/>
          <a:ext cx="0" cy="0"/>
          <a:chOff x="0" y="0"/>
          <a:chExt cx="0" cy="0"/>
        </a:xfrm>
      </p:grpSpPr>
      <p:sp>
        <p:nvSpPr>
          <p:cNvPr id="26" name="Google Shape;26;p29"/>
          <p:cNvSpPr>
            <a:spLocks noGrp="1"/>
          </p:cNvSpPr>
          <p:nvPr>
            <p:ph type="pic" idx="2"/>
          </p:nvPr>
        </p:nvSpPr>
        <p:spPr>
          <a:xfrm>
            <a:off x="0" y="0"/>
            <a:ext cx="7942823" cy="10288588"/>
          </a:xfrm>
          <a:prstGeom prst="rect">
            <a:avLst/>
          </a:prstGeom>
          <a:solidFill>
            <a:srgbClr val="353535">
              <a:alpha val="11372"/>
            </a:srgbClr>
          </a:solidFill>
          <a:ln>
            <a:noFill/>
          </a:ln>
        </p:spPr>
      </p:sp>
      <p:sp>
        <p:nvSpPr>
          <p:cNvPr id="27" name="Google Shape;27;p29"/>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a:t>
            </a:fld>
            <a:endParaRPr sz="1600" b="0" i="0" u="none" strike="noStrike" cap="none">
              <a:solidFill>
                <a:schemeClr val="dk1"/>
              </a:solidFill>
              <a:latin typeface="Open Sans"/>
              <a:ea typeface="Open Sans"/>
              <a:cs typeface="Open Sans"/>
              <a:sym typeface="Open Sans"/>
            </a:endParaRPr>
          </a:p>
        </p:txBody>
      </p:sp>
      <p:cxnSp>
        <p:nvCxnSpPr>
          <p:cNvPr id="28" name="Google Shape;28;p29"/>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 name="Picture 6">
            <a:extLst>
              <a:ext uri="{FF2B5EF4-FFF2-40B4-BE49-F238E27FC236}">
                <a16:creationId xmlns:a16="http://schemas.microsoft.com/office/drawing/2014/main" id="{9A96F2D3-8A9C-8042-B09A-66327C6DB2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43689182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06176702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9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09734522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8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600"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32171" y="0"/>
            <a:ext cx="2746587" cy="2683239"/>
          </a:xfrm>
          <a:prstGeom prst="rect">
            <a:avLst/>
          </a:prstGeom>
        </p:spPr>
      </p:pic>
    </p:spTree>
    <p:extLst>
      <p:ext uri="{BB962C8B-B14F-4D97-AF65-F5344CB8AC3E}">
        <p14:creationId xmlns:p14="http://schemas.microsoft.com/office/powerpoint/2010/main" val="161837187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10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48399960"/>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9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5" y="3120406"/>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58092104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0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2"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0674992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0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86353827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0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29336135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9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33142331"/>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0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541911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0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44534176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0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0168844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0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8389975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0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113099429"/>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9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108010666"/>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8_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1263861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10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4257596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10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67316434"/>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8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6"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107368806"/>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0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0" y="1700378"/>
            <a:ext cx="8717279" cy="858821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55186076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10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025075405"/>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0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78535144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0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335951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0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73952022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10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6493361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10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176785669"/>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0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9158440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0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526296062"/>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0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00260480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9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75496067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10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08322551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10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23194403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7_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0"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Picture Placeholder 2"/>
          <p:cNvSpPr>
            <a:spLocks noGrp="1"/>
          </p:cNvSpPr>
          <p:nvPr>
            <p:ph type="pic" sz="quarter" idx="15"/>
          </p:nvPr>
        </p:nvSpPr>
        <p:spPr>
          <a:xfrm>
            <a:off x="0"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Picture Placeholder 2"/>
          <p:cNvSpPr>
            <a:spLocks noGrp="1"/>
          </p:cNvSpPr>
          <p:nvPr>
            <p:ph type="pic" sz="quarter" idx="16"/>
          </p:nvPr>
        </p:nvSpPr>
        <p:spPr>
          <a:xfrm>
            <a:off x="5144294"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Picture Placeholder 2"/>
          <p:cNvSpPr>
            <a:spLocks noGrp="1"/>
          </p:cNvSpPr>
          <p:nvPr>
            <p:ph type="pic" sz="quarter" idx="17"/>
          </p:nvPr>
        </p:nvSpPr>
        <p:spPr>
          <a:xfrm>
            <a:off x="5144294"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3" name="Picture Placeholder 2"/>
          <p:cNvSpPr>
            <a:spLocks noGrp="1"/>
          </p:cNvSpPr>
          <p:nvPr>
            <p:ph type="pic" sz="quarter" idx="18"/>
          </p:nvPr>
        </p:nvSpPr>
        <p:spPr>
          <a:xfrm>
            <a:off x="10288588"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65485"/>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21">
  <p:cSld name="1_21">
    <p:spTree>
      <p:nvGrpSpPr>
        <p:cNvPr id="1" name="Shape 15"/>
        <p:cNvGrpSpPr/>
        <p:nvPr/>
      </p:nvGrpSpPr>
      <p:grpSpPr>
        <a:xfrm>
          <a:off x="0" y="0"/>
          <a:ext cx="0" cy="0"/>
          <a:chOff x="0" y="0"/>
          <a:chExt cx="0" cy="0"/>
        </a:xfrm>
      </p:grpSpPr>
      <p:sp>
        <p:nvSpPr>
          <p:cNvPr id="16" name="Google Shape;16;p14"/>
          <p:cNvSpPr>
            <a:spLocks noGrp="1"/>
          </p:cNvSpPr>
          <p:nvPr>
            <p:ph type="pic" idx="2"/>
          </p:nvPr>
        </p:nvSpPr>
        <p:spPr>
          <a:xfrm>
            <a:off x="0" y="0"/>
            <a:ext cx="7942823" cy="10288588"/>
          </a:xfrm>
          <a:prstGeom prst="rect">
            <a:avLst/>
          </a:prstGeom>
          <a:solidFill>
            <a:srgbClr val="353535">
              <a:alpha val="11764"/>
            </a:srgbClr>
          </a:solidFill>
          <a:ln>
            <a:noFill/>
          </a:ln>
        </p:spPr>
      </p:sp>
      <p:sp>
        <p:nvSpPr>
          <p:cNvPr id="17" name="Google Shape;17;p14"/>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600" b="0" i="0">
                <a:solidFill>
                  <a:schemeClr val="dk1"/>
                </a:solidFill>
                <a:latin typeface="Open Sans"/>
                <a:ea typeface="Open Sans"/>
                <a:cs typeface="Open Sans"/>
                <a:sym typeface="Open Sans"/>
              </a:rPr>
              <a:t>‹#›</a:t>
            </a:fld>
            <a:endParaRPr sz="1600" b="0" i="0">
              <a:solidFill>
                <a:schemeClr val="dk1"/>
              </a:solidFill>
              <a:latin typeface="Open Sans"/>
              <a:ea typeface="Open Sans"/>
              <a:cs typeface="Open Sans"/>
              <a:sym typeface="Open Sans"/>
            </a:endParaRPr>
          </a:p>
        </p:txBody>
      </p:sp>
      <p:cxnSp>
        <p:nvCxnSpPr>
          <p:cNvPr id="18" name="Google Shape;18;p14"/>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6" name="Picture 5">
            <a:extLst>
              <a:ext uri="{FF2B5EF4-FFF2-40B4-BE49-F238E27FC236}">
                <a16:creationId xmlns:a16="http://schemas.microsoft.com/office/drawing/2014/main" id="{D40F0604-C9B9-8345-B8B8-66A3D2713F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272087409"/>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40">
  <p:cSld name="1_40">
    <p:spTree>
      <p:nvGrpSpPr>
        <p:cNvPr id="1" name="Shape 56"/>
        <p:cNvGrpSpPr/>
        <p:nvPr/>
      </p:nvGrpSpPr>
      <p:grpSpPr>
        <a:xfrm>
          <a:off x="0" y="0"/>
          <a:ext cx="0" cy="0"/>
          <a:chOff x="0" y="0"/>
          <a:chExt cx="0" cy="0"/>
        </a:xfrm>
      </p:grpSpPr>
      <p:sp>
        <p:nvSpPr>
          <p:cNvPr id="57" name="Google Shape;57;p37"/>
          <p:cNvSpPr>
            <a:spLocks noGrp="1"/>
          </p:cNvSpPr>
          <p:nvPr>
            <p:ph type="pic" idx="2"/>
          </p:nvPr>
        </p:nvSpPr>
        <p:spPr>
          <a:xfrm>
            <a:off x="702734" y="2263699"/>
            <a:ext cx="8156496" cy="5561868"/>
          </a:xfrm>
          <a:prstGeom prst="rect">
            <a:avLst/>
          </a:prstGeom>
          <a:solidFill>
            <a:srgbClr val="353535">
              <a:alpha val="11764"/>
            </a:srgbClr>
          </a:solidFill>
          <a:ln>
            <a:noFill/>
          </a:ln>
        </p:spPr>
      </p:sp>
      <p:sp>
        <p:nvSpPr>
          <p:cNvPr id="58" name="Google Shape;58;p3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600" b="0" i="0">
                <a:solidFill>
                  <a:schemeClr val="dk1"/>
                </a:solidFill>
                <a:latin typeface="Open Sans"/>
                <a:ea typeface="Open Sans"/>
                <a:cs typeface="Open Sans"/>
                <a:sym typeface="Open Sans"/>
              </a:rPr>
              <a:t>‹#›</a:t>
            </a:fld>
            <a:endParaRPr sz="1600" b="0" i="0">
              <a:solidFill>
                <a:schemeClr val="dk1"/>
              </a:solidFill>
              <a:latin typeface="Open Sans"/>
              <a:ea typeface="Open Sans"/>
              <a:cs typeface="Open Sans"/>
              <a:sym typeface="Open Sans"/>
            </a:endParaRPr>
          </a:p>
        </p:txBody>
      </p:sp>
      <p:cxnSp>
        <p:nvCxnSpPr>
          <p:cNvPr id="59" name="Google Shape;59;p3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
        <p:nvSpPr>
          <p:cNvPr id="60" name="Google Shape;60;p37"/>
          <p:cNvSpPr>
            <a:spLocks noGrp="1"/>
          </p:cNvSpPr>
          <p:nvPr>
            <p:ph type="pic" idx="3"/>
          </p:nvPr>
        </p:nvSpPr>
        <p:spPr>
          <a:xfrm>
            <a:off x="9411837" y="2263699"/>
            <a:ext cx="8156496" cy="5561868"/>
          </a:xfrm>
          <a:prstGeom prst="rect">
            <a:avLst/>
          </a:prstGeom>
          <a:solidFill>
            <a:srgbClr val="353535">
              <a:alpha val="11764"/>
            </a:srgbClr>
          </a:solidFill>
          <a:ln>
            <a:noFill/>
          </a:ln>
        </p:spPr>
      </p:sp>
      <p:pic>
        <p:nvPicPr>
          <p:cNvPr id="61" name="Google Shape;61;p3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863259719"/>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27">
  <p:cSld name="1_27">
    <p:spTree>
      <p:nvGrpSpPr>
        <p:cNvPr id="1" name="Shape 35"/>
        <p:cNvGrpSpPr/>
        <p:nvPr/>
      </p:nvGrpSpPr>
      <p:grpSpPr>
        <a:xfrm>
          <a:off x="0" y="0"/>
          <a:ext cx="0" cy="0"/>
          <a:chOff x="0" y="0"/>
          <a:chExt cx="0" cy="0"/>
        </a:xfrm>
      </p:grpSpPr>
      <p:sp>
        <p:nvSpPr>
          <p:cNvPr id="36" name="Google Shape;36;p32"/>
          <p:cNvSpPr>
            <a:spLocks noGrp="1"/>
          </p:cNvSpPr>
          <p:nvPr>
            <p:ph type="pic" idx="2"/>
          </p:nvPr>
        </p:nvSpPr>
        <p:spPr>
          <a:xfrm>
            <a:off x="9570720" y="1700378"/>
            <a:ext cx="8717279" cy="8588210"/>
          </a:xfrm>
          <a:prstGeom prst="rect">
            <a:avLst/>
          </a:prstGeom>
          <a:solidFill>
            <a:srgbClr val="353535">
              <a:alpha val="11764"/>
            </a:srgbClr>
          </a:solidFill>
          <a:ln>
            <a:noFill/>
          </a:ln>
        </p:spPr>
      </p:sp>
      <p:sp>
        <p:nvSpPr>
          <p:cNvPr id="37" name="Google Shape;37;p32"/>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600" b="0" i="0">
                <a:solidFill>
                  <a:schemeClr val="dk1"/>
                </a:solidFill>
                <a:latin typeface="Open Sans"/>
                <a:ea typeface="Open Sans"/>
                <a:cs typeface="Open Sans"/>
                <a:sym typeface="Open Sans"/>
              </a:rPr>
              <a:t>‹#›</a:t>
            </a:fld>
            <a:endParaRPr sz="1600" b="0" i="0">
              <a:solidFill>
                <a:schemeClr val="dk1"/>
              </a:solidFill>
              <a:latin typeface="Open Sans"/>
              <a:ea typeface="Open Sans"/>
              <a:cs typeface="Open Sans"/>
              <a:sym typeface="Open Sans"/>
            </a:endParaRPr>
          </a:p>
        </p:txBody>
      </p:sp>
      <p:cxnSp>
        <p:nvCxnSpPr>
          <p:cNvPr id="38" name="Google Shape;38;p32"/>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72547156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15">
  <p:cSld name="1_15">
    <p:spTree>
      <p:nvGrpSpPr>
        <p:cNvPr id="1" name="Shape 99"/>
        <p:cNvGrpSpPr/>
        <p:nvPr/>
      </p:nvGrpSpPr>
      <p:grpSpPr>
        <a:xfrm>
          <a:off x="0" y="0"/>
          <a:ext cx="0" cy="0"/>
          <a:chOff x="0" y="0"/>
          <a:chExt cx="0" cy="0"/>
        </a:xfrm>
      </p:grpSpPr>
      <p:sp>
        <p:nvSpPr>
          <p:cNvPr id="100" name="Google Shape;100;p47"/>
          <p:cNvSpPr>
            <a:spLocks noGrp="1"/>
          </p:cNvSpPr>
          <p:nvPr>
            <p:ph type="pic" idx="2"/>
          </p:nvPr>
        </p:nvSpPr>
        <p:spPr>
          <a:xfrm>
            <a:off x="0" y="0"/>
            <a:ext cx="9601200" cy="10288588"/>
          </a:xfrm>
          <a:prstGeom prst="rect">
            <a:avLst/>
          </a:prstGeom>
          <a:solidFill>
            <a:srgbClr val="353535">
              <a:alpha val="11764"/>
            </a:srgbClr>
          </a:solidFill>
          <a:ln>
            <a:noFill/>
          </a:ln>
        </p:spPr>
      </p:sp>
      <p:sp>
        <p:nvSpPr>
          <p:cNvPr id="101" name="Google Shape;101;p4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600" b="0" i="0">
                <a:solidFill>
                  <a:schemeClr val="dk1"/>
                </a:solidFill>
                <a:latin typeface="Open Sans"/>
                <a:ea typeface="Open Sans"/>
                <a:cs typeface="Open Sans"/>
                <a:sym typeface="Open Sans"/>
              </a:rPr>
              <a:t>‹#›</a:t>
            </a:fld>
            <a:endParaRPr sz="1600" b="0" i="0">
              <a:solidFill>
                <a:schemeClr val="dk1"/>
              </a:solidFill>
              <a:latin typeface="Open Sans"/>
              <a:ea typeface="Open Sans"/>
              <a:cs typeface="Open Sans"/>
              <a:sym typeface="Open Sans"/>
            </a:endParaRPr>
          </a:p>
        </p:txBody>
      </p:sp>
      <p:cxnSp>
        <p:nvCxnSpPr>
          <p:cNvPr id="102" name="Google Shape;102;p4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6" name="Picture 5">
            <a:extLst>
              <a:ext uri="{FF2B5EF4-FFF2-40B4-BE49-F238E27FC236}">
                <a16:creationId xmlns:a16="http://schemas.microsoft.com/office/drawing/2014/main" id="{119AAFB1-DD1E-6642-8871-41EAA434B4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64166135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39572010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0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08809334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6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327468749"/>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6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600"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32171" y="0"/>
            <a:ext cx="2746587" cy="2683239"/>
          </a:xfrm>
          <a:prstGeom prst="rect">
            <a:avLst/>
          </a:prstGeom>
        </p:spPr>
      </p:pic>
    </p:spTree>
    <p:extLst>
      <p:ext uri="{BB962C8B-B14F-4D97-AF65-F5344CB8AC3E}">
        <p14:creationId xmlns:p14="http://schemas.microsoft.com/office/powerpoint/2010/main" val="2189666214"/>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6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12590954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6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1131464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5_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90312422"/>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6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77546353"/>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6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5" y="3120406"/>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489177980"/>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6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2"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555339777"/>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6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181673239"/>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6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797685964"/>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6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82334979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6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55512739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6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5618214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6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96148923"/>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6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23289494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6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21873595"/>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6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8984788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6_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634608663"/>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6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4"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29478457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6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813237804"/>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6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89298154"/>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6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6"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27120684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6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0" y="1700378"/>
            <a:ext cx="8717279" cy="858821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83602230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6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762659551"/>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6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2510620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6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09884515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6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15629841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6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32864917"/>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6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28572891"/>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6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76682437"/>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6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25997042"/>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6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75365545"/>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6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09101132"/>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6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94713464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6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413619568"/>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5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201425837"/>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5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601"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32172" y="0"/>
            <a:ext cx="2746587" cy="2683239"/>
          </a:xfrm>
          <a:prstGeom prst="rect">
            <a:avLst/>
          </a:prstGeom>
        </p:spPr>
      </p:pic>
    </p:spTree>
    <p:extLst>
      <p:ext uri="{BB962C8B-B14F-4D97-AF65-F5344CB8AC3E}">
        <p14:creationId xmlns:p14="http://schemas.microsoft.com/office/powerpoint/2010/main" val="1654213930"/>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5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40339885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5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3820362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5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5378" y="-7435165"/>
            <a:ext cx="20236811"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7638145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5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6" y="3120407"/>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528038774"/>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5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3"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819053591"/>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5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20"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391345863"/>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5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2"/>
            <a:ext cx="16734972" cy="5379494"/>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26125789"/>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5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90775111"/>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5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1"/>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4279193" y="4287010"/>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00667954"/>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5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9" name="Picture Placeholder 2"/>
          <p:cNvSpPr>
            <a:spLocks noGrp="1"/>
          </p:cNvSpPr>
          <p:nvPr>
            <p:ph type="pic" sz="quarter" idx="11"/>
          </p:nvPr>
        </p:nvSpPr>
        <p:spPr>
          <a:xfrm>
            <a:off x="-24384" y="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4" name="Picture Placeholder 2"/>
          <p:cNvSpPr>
            <a:spLocks noGrp="1"/>
          </p:cNvSpPr>
          <p:nvPr>
            <p:ph type="pic" sz="quarter" idx="13"/>
          </p:nvPr>
        </p:nvSpPr>
        <p:spPr>
          <a:xfrm>
            <a:off x="3441659"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5" name="Picture Placeholder 2"/>
          <p:cNvSpPr>
            <a:spLocks noGrp="1"/>
          </p:cNvSpPr>
          <p:nvPr>
            <p:ph type="pic" sz="quarter" idx="14"/>
          </p:nvPr>
        </p:nvSpPr>
        <p:spPr>
          <a:xfrm>
            <a:off x="-24384"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6" name="Picture Placeholder 2"/>
          <p:cNvSpPr>
            <a:spLocks noGrp="1"/>
          </p:cNvSpPr>
          <p:nvPr>
            <p:ph type="pic" sz="quarter" idx="15"/>
          </p:nvPr>
        </p:nvSpPr>
        <p:spPr>
          <a:xfrm>
            <a:off x="3441659"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7" name="Picture Placeholder 2"/>
          <p:cNvSpPr>
            <a:spLocks noGrp="1"/>
          </p:cNvSpPr>
          <p:nvPr>
            <p:ph type="pic" sz="quarter" idx="16"/>
          </p:nvPr>
        </p:nvSpPr>
        <p:spPr>
          <a:xfrm>
            <a:off x="-24384"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30783100"/>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5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3" name="Picture Placeholder 2"/>
          <p:cNvSpPr>
            <a:spLocks noGrp="1"/>
          </p:cNvSpPr>
          <p:nvPr>
            <p:ph type="pic" sz="quarter" idx="13"/>
          </p:nvPr>
        </p:nvSpPr>
        <p:spPr>
          <a:xfrm>
            <a:off x="9087336"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4" name="Picture Placeholder 2"/>
          <p:cNvSpPr>
            <a:spLocks noGrp="1"/>
          </p:cNvSpPr>
          <p:nvPr>
            <p:ph type="pic" sz="quarter" idx="14"/>
          </p:nvPr>
        </p:nvSpPr>
        <p:spPr>
          <a:xfrm>
            <a:off x="6815502"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5" name="Picture Placeholder 2"/>
          <p:cNvSpPr>
            <a:spLocks noGrp="1"/>
          </p:cNvSpPr>
          <p:nvPr>
            <p:ph type="pic" sz="quarter" idx="15"/>
          </p:nvPr>
        </p:nvSpPr>
        <p:spPr>
          <a:xfrm>
            <a:off x="4543668"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Picture Placeholder 2"/>
          <p:cNvSpPr>
            <a:spLocks noGrp="1"/>
          </p:cNvSpPr>
          <p:nvPr>
            <p:ph type="pic" sz="quarter" idx="16"/>
          </p:nvPr>
        </p:nvSpPr>
        <p:spPr>
          <a:xfrm>
            <a:off x="2271834"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7" name="Picture Placeholder 2"/>
          <p:cNvSpPr>
            <a:spLocks noGrp="1"/>
          </p:cNvSpPr>
          <p:nvPr>
            <p:ph type="pic" sz="quarter" idx="17"/>
          </p:nvPr>
        </p:nvSpPr>
        <p:spPr>
          <a:xfrm>
            <a:off x="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0" name="Picture Placeholder 2"/>
          <p:cNvSpPr>
            <a:spLocks noGrp="1"/>
          </p:cNvSpPr>
          <p:nvPr>
            <p:ph type="pic" sz="quarter" idx="19"/>
          </p:nvPr>
        </p:nvSpPr>
        <p:spPr>
          <a:xfrm>
            <a:off x="9087336"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1" name="Picture Placeholder 2"/>
          <p:cNvSpPr>
            <a:spLocks noGrp="1"/>
          </p:cNvSpPr>
          <p:nvPr>
            <p:ph type="pic" sz="quarter" idx="20"/>
          </p:nvPr>
        </p:nvSpPr>
        <p:spPr>
          <a:xfrm>
            <a:off x="6815502"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2" name="Picture Placeholder 2"/>
          <p:cNvSpPr>
            <a:spLocks noGrp="1"/>
          </p:cNvSpPr>
          <p:nvPr>
            <p:ph type="pic" sz="quarter" idx="21"/>
          </p:nvPr>
        </p:nvSpPr>
        <p:spPr>
          <a:xfrm>
            <a:off x="4543668"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3" name="Picture Placeholder 2"/>
          <p:cNvSpPr>
            <a:spLocks noGrp="1"/>
          </p:cNvSpPr>
          <p:nvPr>
            <p:ph type="pic" sz="quarter" idx="22"/>
          </p:nvPr>
        </p:nvSpPr>
        <p:spPr>
          <a:xfrm>
            <a:off x="2271834"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4" name="Picture Placeholder 2"/>
          <p:cNvSpPr>
            <a:spLocks noGrp="1"/>
          </p:cNvSpPr>
          <p:nvPr>
            <p:ph type="pic" sz="quarter" idx="23"/>
          </p:nvPr>
        </p:nvSpPr>
        <p:spPr>
          <a:xfrm>
            <a:off x="0"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7" name="Picture Placeholder 2"/>
          <p:cNvSpPr>
            <a:spLocks noGrp="1"/>
          </p:cNvSpPr>
          <p:nvPr>
            <p:ph type="pic" sz="quarter" idx="25"/>
          </p:nvPr>
        </p:nvSpPr>
        <p:spPr>
          <a:xfrm>
            <a:off x="4543668"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8" name="Picture Placeholder 2"/>
          <p:cNvSpPr>
            <a:spLocks noGrp="1"/>
          </p:cNvSpPr>
          <p:nvPr>
            <p:ph type="pic" sz="quarter" idx="26"/>
          </p:nvPr>
        </p:nvSpPr>
        <p:spPr>
          <a:xfrm>
            <a:off x="2271834"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9" name="Picture Placeholder 2"/>
          <p:cNvSpPr>
            <a:spLocks noGrp="1"/>
          </p:cNvSpPr>
          <p:nvPr>
            <p:ph type="pic" sz="quarter" idx="27"/>
          </p:nvPr>
        </p:nvSpPr>
        <p:spPr>
          <a:xfrm>
            <a:off x="0"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0" name="Picture Placeholder 2"/>
          <p:cNvSpPr>
            <a:spLocks noGrp="1"/>
          </p:cNvSpPr>
          <p:nvPr>
            <p:ph type="pic" sz="quarter" idx="28"/>
          </p:nvPr>
        </p:nvSpPr>
        <p:spPr>
          <a:xfrm>
            <a:off x="0" y="6743705"/>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97060387"/>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5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9"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6052355"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069719561"/>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5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1" y="0"/>
            <a:ext cx="2457449"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62568940"/>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5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34736022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5_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188983904"/>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5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5"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124697294"/>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5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035432997"/>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5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364245942"/>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5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8"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552732314"/>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5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2" y="1700377"/>
            <a:ext cx="8717279" cy="8588211"/>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824533769"/>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5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70" y="3482293"/>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7990041"/>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5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Freeform 10"/>
          <p:cNvSpPr>
            <a:spLocks noGrp="1"/>
          </p:cNvSpPr>
          <p:nvPr>
            <p:ph type="pic" sz="quarter" idx="11"/>
          </p:nvPr>
        </p:nvSpPr>
        <p:spPr bwMode="auto">
          <a:xfrm>
            <a:off x="8937818" y="3459679"/>
            <a:ext cx="5212136" cy="5845279"/>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922724572"/>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5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116902298"/>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5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10"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809010146"/>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5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55877504"/>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5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7"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743398072"/>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5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6" y="0"/>
            <a:ext cx="6662003"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494779029"/>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5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5" y="1307394"/>
            <a:ext cx="7696541"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497722471"/>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5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8" y="1401962"/>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223171885"/>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5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3" y="1311514"/>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315355160"/>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5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7"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80169019"/>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5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697614057"/>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5_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1"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0" name="Picture Placeholder 2"/>
          <p:cNvSpPr>
            <a:spLocks noGrp="1"/>
          </p:cNvSpPr>
          <p:nvPr>
            <p:ph type="pic" sz="quarter" idx="15"/>
          </p:nvPr>
        </p:nvSpPr>
        <p:spPr>
          <a:xfrm>
            <a:off x="1"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Picture Placeholder 2"/>
          <p:cNvSpPr>
            <a:spLocks noGrp="1"/>
          </p:cNvSpPr>
          <p:nvPr>
            <p:ph type="pic" sz="quarter" idx="16"/>
          </p:nvPr>
        </p:nvSpPr>
        <p:spPr>
          <a:xfrm>
            <a:off x="5144296"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Picture Placeholder 2"/>
          <p:cNvSpPr>
            <a:spLocks noGrp="1"/>
          </p:cNvSpPr>
          <p:nvPr>
            <p:ph type="pic" sz="quarter" idx="17"/>
          </p:nvPr>
        </p:nvSpPr>
        <p:spPr>
          <a:xfrm>
            <a:off x="5144296"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3" name="Picture Placeholder 2"/>
          <p:cNvSpPr>
            <a:spLocks noGrp="1"/>
          </p:cNvSpPr>
          <p:nvPr>
            <p:ph type="pic" sz="quarter" idx="18"/>
          </p:nvPr>
        </p:nvSpPr>
        <p:spPr>
          <a:xfrm>
            <a:off x="10288589"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8595117"/>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180280563"/>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8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564805317"/>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4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652547663"/>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4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601"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32172" y="0"/>
            <a:ext cx="2746587" cy="2683239"/>
          </a:xfrm>
          <a:prstGeom prst="rect">
            <a:avLst/>
          </a:prstGeom>
        </p:spPr>
      </p:pic>
    </p:spTree>
    <p:extLst>
      <p:ext uri="{BB962C8B-B14F-4D97-AF65-F5344CB8AC3E}">
        <p14:creationId xmlns:p14="http://schemas.microsoft.com/office/powerpoint/2010/main" val="3645976443"/>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pic>
        <p:nvPicPr>
          <p:cNvPr id="2" name="Picture 1" descr="A picture containing shape&#10;&#10;Description automatically generated">
            <a:extLst>
              <a:ext uri="{FF2B5EF4-FFF2-40B4-BE49-F238E27FC236}">
                <a16:creationId xmlns:a16="http://schemas.microsoft.com/office/drawing/2014/main" id="{3905585C-E604-1EA0-FAFE-18BB7B150B7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7827" y="648238"/>
            <a:ext cx="1574531" cy="1596198"/>
          </a:xfrm>
          <a:prstGeom prst="rect">
            <a:avLst/>
          </a:prstGeom>
        </p:spPr>
      </p:pic>
    </p:spTree>
    <p:extLst>
      <p:ext uri="{BB962C8B-B14F-4D97-AF65-F5344CB8AC3E}">
        <p14:creationId xmlns:p14="http://schemas.microsoft.com/office/powerpoint/2010/main" val="908313832"/>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F449C9EF-DBA5-49F0-4F3F-80A28B2C2E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7827" y="648238"/>
            <a:ext cx="1574531" cy="1596198"/>
          </a:xfrm>
          <a:prstGeom prst="rect">
            <a:avLst/>
          </a:prstGeom>
        </p:spPr>
      </p:pic>
    </p:spTree>
    <p:extLst>
      <p:ext uri="{BB962C8B-B14F-4D97-AF65-F5344CB8AC3E}">
        <p14:creationId xmlns:p14="http://schemas.microsoft.com/office/powerpoint/2010/main" val="4157170258"/>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3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7"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AD86D160-262D-2C4D-88F6-8E973D19F02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7827" y="648238"/>
            <a:ext cx="1574531" cy="1596198"/>
          </a:xfrm>
          <a:prstGeom prst="rect">
            <a:avLst/>
          </a:prstGeom>
        </p:spPr>
      </p:pic>
    </p:spTree>
    <p:extLst>
      <p:ext uri="{BB962C8B-B14F-4D97-AF65-F5344CB8AC3E}">
        <p14:creationId xmlns:p14="http://schemas.microsoft.com/office/powerpoint/2010/main" val="1860416374"/>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3_0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7" y="9198397"/>
            <a:ext cx="660401" cy="338682"/>
          </a:xfrm>
          <a:prstGeom prst="rect">
            <a:avLst/>
          </a:prstGeom>
          <a:noFill/>
        </p:spPr>
        <p:txBody>
          <a:bodyPr wrap="square" rtlCol="0">
            <a:spAutoFit/>
          </a:bodyPr>
          <a:lstStyle/>
          <a:p>
            <a:pPr algn="r"/>
            <a:fld id="{293ABEDF-2FD4-CE41-BE6E-C03412F0A819}" type="slidenum">
              <a:rPr lang="en-US" sz="1601"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601"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32173" y="0"/>
            <a:ext cx="2746587" cy="2683239"/>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0F8D113D-D281-93EE-EC3E-FAB0C8427E6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7827" y="648238"/>
            <a:ext cx="1574531" cy="1596198"/>
          </a:xfrm>
          <a:prstGeom prst="rect">
            <a:avLst/>
          </a:prstGeom>
        </p:spPr>
      </p:pic>
    </p:spTree>
    <p:extLst>
      <p:ext uri="{BB962C8B-B14F-4D97-AF65-F5344CB8AC3E}">
        <p14:creationId xmlns:p14="http://schemas.microsoft.com/office/powerpoint/2010/main" val="2147617209"/>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2_0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601"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32172" y="0"/>
            <a:ext cx="2746587" cy="2683239"/>
          </a:xfrm>
          <a:prstGeom prst="rect">
            <a:avLst/>
          </a:prstGeom>
        </p:spPr>
      </p:pic>
    </p:spTree>
    <p:extLst>
      <p:ext uri="{BB962C8B-B14F-4D97-AF65-F5344CB8AC3E}">
        <p14:creationId xmlns:p14="http://schemas.microsoft.com/office/powerpoint/2010/main" val="898294022"/>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9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98328292"/>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8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69325181"/>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7_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08119572"/>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9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65378" y="-7435165"/>
            <a:ext cx="20236811"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Tree>
    <p:extLst>
      <p:ext uri="{BB962C8B-B14F-4D97-AF65-F5344CB8AC3E}">
        <p14:creationId xmlns:p14="http://schemas.microsoft.com/office/powerpoint/2010/main" val="681318699"/>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8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7"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pic>
        <p:nvPicPr>
          <p:cNvPr id="2" name="Picture 1" descr="A picture containing shape&#10;&#10;Description automatically generated">
            <a:extLst>
              <a:ext uri="{FF2B5EF4-FFF2-40B4-BE49-F238E27FC236}">
                <a16:creationId xmlns:a16="http://schemas.microsoft.com/office/drawing/2014/main" id="{9E453A44-B7E2-5DF9-CCC2-62F2E1F513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413" y="665199"/>
            <a:ext cx="1411556" cy="1430979"/>
          </a:xfrm>
          <a:prstGeom prst="rect">
            <a:avLst/>
          </a:prstGeom>
        </p:spPr>
      </p:pic>
    </p:spTree>
    <p:extLst>
      <p:ext uri="{BB962C8B-B14F-4D97-AF65-F5344CB8AC3E}">
        <p14:creationId xmlns:p14="http://schemas.microsoft.com/office/powerpoint/2010/main" val="2457247681"/>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7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60" y="7087333"/>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pic>
        <p:nvPicPr>
          <p:cNvPr id="3" name="Picture 2" descr="A picture containing shape&#10;&#10;Description automatically generated">
            <a:extLst>
              <a:ext uri="{FF2B5EF4-FFF2-40B4-BE49-F238E27FC236}">
                <a16:creationId xmlns:a16="http://schemas.microsoft.com/office/drawing/2014/main" id="{17AE20F8-FAB0-8EEC-D705-7D476B5D97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412" y="644413"/>
            <a:ext cx="1515464" cy="1536320"/>
          </a:xfrm>
          <a:prstGeom prst="rect">
            <a:avLst/>
          </a:prstGeom>
        </p:spPr>
      </p:pic>
    </p:spTree>
    <p:extLst>
      <p:ext uri="{BB962C8B-B14F-4D97-AF65-F5344CB8AC3E}">
        <p14:creationId xmlns:p14="http://schemas.microsoft.com/office/powerpoint/2010/main" val="2478905463"/>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1_09">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pic>
        <p:nvPicPr>
          <p:cNvPr id="2" name="Picture 1" descr="A picture containing shape&#10;&#10;Description automatically generated">
            <a:extLst>
              <a:ext uri="{FF2B5EF4-FFF2-40B4-BE49-F238E27FC236}">
                <a16:creationId xmlns:a16="http://schemas.microsoft.com/office/drawing/2014/main" id="{2A035D88-AB3D-1AC7-21F1-3D3CFD547C6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412" y="644413"/>
            <a:ext cx="1515464" cy="1536320"/>
          </a:xfrm>
          <a:prstGeom prst="rect">
            <a:avLst/>
          </a:prstGeom>
        </p:spPr>
      </p:pic>
    </p:spTree>
    <p:extLst>
      <p:ext uri="{BB962C8B-B14F-4D97-AF65-F5344CB8AC3E}">
        <p14:creationId xmlns:p14="http://schemas.microsoft.com/office/powerpoint/2010/main" val="1022156195"/>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8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90"/>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60" y="7087333"/>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5377" y="-7435165"/>
            <a:ext cx="20236811"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541413" y="-130057"/>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pic>
        <p:nvPicPr>
          <p:cNvPr id="2" name="Picture 1" descr="A picture containing shape&#10;&#10;Description automatically generated">
            <a:extLst>
              <a:ext uri="{FF2B5EF4-FFF2-40B4-BE49-F238E27FC236}">
                <a16:creationId xmlns:a16="http://schemas.microsoft.com/office/drawing/2014/main" id="{EBE71F10-10D7-0FAB-5E89-E2557B4F932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87412" y="644413"/>
            <a:ext cx="1515464" cy="1536320"/>
          </a:xfrm>
          <a:prstGeom prst="rect">
            <a:avLst/>
          </a:prstGeom>
        </p:spPr>
      </p:pic>
    </p:spTree>
    <p:extLst>
      <p:ext uri="{BB962C8B-B14F-4D97-AF65-F5344CB8AC3E}">
        <p14:creationId xmlns:p14="http://schemas.microsoft.com/office/powerpoint/2010/main" val="3744754293"/>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6_09">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01707989"/>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7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65378" y="-7435165"/>
            <a:ext cx="20236811"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4704231"/>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4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6" y="3120407"/>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006077287"/>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4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3"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778182062"/>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7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20"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16639910"/>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7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2"/>
            <a:ext cx="16734972" cy="5379494"/>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505353712"/>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7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566737"/>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8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1"/>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4279193" y="4287010"/>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401096868"/>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8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9" name="Picture Placeholder 2"/>
          <p:cNvSpPr>
            <a:spLocks noGrp="1"/>
          </p:cNvSpPr>
          <p:nvPr>
            <p:ph type="pic" sz="quarter" idx="11"/>
          </p:nvPr>
        </p:nvSpPr>
        <p:spPr>
          <a:xfrm>
            <a:off x="-24384" y="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4" name="Picture Placeholder 2"/>
          <p:cNvSpPr>
            <a:spLocks noGrp="1"/>
          </p:cNvSpPr>
          <p:nvPr>
            <p:ph type="pic" sz="quarter" idx="13"/>
          </p:nvPr>
        </p:nvSpPr>
        <p:spPr>
          <a:xfrm>
            <a:off x="3441659"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5" name="Picture Placeholder 2"/>
          <p:cNvSpPr>
            <a:spLocks noGrp="1"/>
          </p:cNvSpPr>
          <p:nvPr>
            <p:ph type="pic" sz="quarter" idx="14"/>
          </p:nvPr>
        </p:nvSpPr>
        <p:spPr>
          <a:xfrm>
            <a:off x="-24384"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6" name="Picture Placeholder 2"/>
          <p:cNvSpPr>
            <a:spLocks noGrp="1"/>
          </p:cNvSpPr>
          <p:nvPr>
            <p:ph type="pic" sz="quarter" idx="15"/>
          </p:nvPr>
        </p:nvSpPr>
        <p:spPr>
          <a:xfrm>
            <a:off x="3441659"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7" name="Picture Placeholder 2"/>
          <p:cNvSpPr>
            <a:spLocks noGrp="1"/>
          </p:cNvSpPr>
          <p:nvPr>
            <p:ph type="pic" sz="quarter" idx="16"/>
          </p:nvPr>
        </p:nvSpPr>
        <p:spPr>
          <a:xfrm>
            <a:off x="-24384"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413007879"/>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7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3" name="Picture Placeholder 2"/>
          <p:cNvSpPr>
            <a:spLocks noGrp="1"/>
          </p:cNvSpPr>
          <p:nvPr>
            <p:ph type="pic" sz="quarter" idx="13"/>
          </p:nvPr>
        </p:nvSpPr>
        <p:spPr>
          <a:xfrm>
            <a:off x="9087336"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4" name="Picture Placeholder 2"/>
          <p:cNvSpPr>
            <a:spLocks noGrp="1"/>
          </p:cNvSpPr>
          <p:nvPr>
            <p:ph type="pic" sz="quarter" idx="14"/>
          </p:nvPr>
        </p:nvSpPr>
        <p:spPr>
          <a:xfrm>
            <a:off x="6815502"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5" name="Picture Placeholder 2"/>
          <p:cNvSpPr>
            <a:spLocks noGrp="1"/>
          </p:cNvSpPr>
          <p:nvPr>
            <p:ph type="pic" sz="quarter" idx="15"/>
          </p:nvPr>
        </p:nvSpPr>
        <p:spPr>
          <a:xfrm>
            <a:off x="4543668"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Picture Placeholder 2"/>
          <p:cNvSpPr>
            <a:spLocks noGrp="1"/>
          </p:cNvSpPr>
          <p:nvPr>
            <p:ph type="pic" sz="quarter" idx="16"/>
          </p:nvPr>
        </p:nvSpPr>
        <p:spPr>
          <a:xfrm>
            <a:off x="2271834"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7" name="Picture Placeholder 2"/>
          <p:cNvSpPr>
            <a:spLocks noGrp="1"/>
          </p:cNvSpPr>
          <p:nvPr>
            <p:ph type="pic" sz="quarter" idx="17"/>
          </p:nvPr>
        </p:nvSpPr>
        <p:spPr>
          <a:xfrm>
            <a:off x="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0" name="Picture Placeholder 2"/>
          <p:cNvSpPr>
            <a:spLocks noGrp="1"/>
          </p:cNvSpPr>
          <p:nvPr>
            <p:ph type="pic" sz="quarter" idx="19"/>
          </p:nvPr>
        </p:nvSpPr>
        <p:spPr>
          <a:xfrm>
            <a:off x="9087336"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1" name="Picture Placeholder 2"/>
          <p:cNvSpPr>
            <a:spLocks noGrp="1"/>
          </p:cNvSpPr>
          <p:nvPr>
            <p:ph type="pic" sz="quarter" idx="20"/>
          </p:nvPr>
        </p:nvSpPr>
        <p:spPr>
          <a:xfrm>
            <a:off x="6815502"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2" name="Picture Placeholder 2"/>
          <p:cNvSpPr>
            <a:spLocks noGrp="1"/>
          </p:cNvSpPr>
          <p:nvPr>
            <p:ph type="pic" sz="quarter" idx="21"/>
          </p:nvPr>
        </p:nvSpPr>
        <p:spPr>
          <a:xfrm>
            <a:off x="4543668"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3" name="Picture Placeholder 2"/>
          <p:cNvSpPr>
            <a:spLocks noGrp="1"/>
          </p:cNvSpPr>
          <p:nvPr>
            <p:ph type="pic" sz="quarter" idx="22"/>
          </p:nvPr>
        </p:nvSpPr>
        <p:spPr>
          <a:xfrm>
            <a:off x="2271834"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4" name="Picture Placeholder 2"/>
          <p:cNvSpPr>
            <a:spLocks noGrp="1"/>
          </p:cNvSpPr>
          <p:nvPr>
            <p:ph type="pic" sz="quarter" idx="23"/>
          </p:nvPr>
        </p:nvSpPr>
        <p:spPr>
          <a:xfrm>
            <a:off x="0"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7" name="Picture Placeholder 2"/>
          <p:cNvSpPr>
            <a:spLocks noGrp="1"/>
          </p:cNvSpPr>
          <p:nvPr>
            <p:ph type="pic" sz="quarter" idx="25"/>
          </p:nvPr>
        </p:nvSpPr>
        <p:spPr>
          <a:xfrm>
            <a:off x="4543668"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8" name="Picture Placeholder 2"/>
          <p:cNvSpPr>
            <a:spLocks noGrp="1"/>
          </p:cNvSpPr>
          <p:nvPr>
            <p:ph type="pic" sz="quarter" idx="26"/>
          </p:nvPr>
        </p:nvSpPr>
        <p:spPr>
          <a:xfrm>
            <a:off x="2271834"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9" name="Picture Placeholder 2"/>
          <p:cNvSpPr>
            <a:spLocks noGrp="1"/>
          </p:cNvSpPr>
          <p:nvPr>
            <p:ph type="pic" sz="quarter" idx="27"/>
          </p:nvPr>
        </p:nvSpPr>
        <p:spPr>
          <a:xfrm>
            <a:off x="0"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0" name="Picture Placeholder 2"/>
          <p:cNvSpPr>
            <a:spLocks noGrp="1"/>
          </p:cNvSpPr>
          <p:nvPr>
            <p:ph type="pic" sz="quarter" idx="28"/>
          </p:nvPr>
        </p:nvSpPr>
        <p:spPr>
          <a:xfrm>
            <a:off x="0" y="6743705"/>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23621259"/>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7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9"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6052355"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981583867"/>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7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1" y="0"/>
            <a:ext cx="2457449"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118397046"/>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4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644202686"/>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2_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5275184"/>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4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5"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28427845"/>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7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082787692"/>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4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62584143"/>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3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8"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301949055"/>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8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2" y="1700377"/>
            <a:ext cx="8717279" cy="8588211"/>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759725219"/>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8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70" y="3482293"/>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10348227"/>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8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Freeform 10"/>
          <p:cNvSpPr>
            <a:spLocks noGrp="1"/>
          </p:cNvSpPr>
          <p:nvPr>
            <p:ph type="pic" sz="quarter" idx="11"/>
          </p:nvPr>
        </p:nvSpPr>
        <p:spPr bwMode="auto">
          <a:xfrm>
            <a:off x="8937818" y="3459679"/>
            <a:ext cx="5212136" cy="5845279"/>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26048333"/>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7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48322533"/>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7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10"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189815770"/>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7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664125162"/>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7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7"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734865098"/>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7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6" y="0"/>
            <a:ext cx="6662003"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483992806"/>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7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5" y="1307394"/>
            <a:ext cx="7696541"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397187257"/>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7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8" y="1401962"/>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82674839"/>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7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3" y="1311514"/>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33498564"/>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8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7"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115819615"/>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8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91334042"/>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3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6" y="3120407"/>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22779253"/>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3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843943828"/>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7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1"/>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4279193" y="4287010"/>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72922653"/>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7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9" name="Picture Placeholder 2"/>
          <p:cNvSpPr>
            <a:spLocks noGrp="1"/>
          </p:cNvSpPr>
          <p:nvPr>
            <p:ph type="pic" sz="quarter" idx="11"/>
          </p:nvPr>
        </p:nvSpPr>
        <p:spPr>
          <a:xfrm>
            <a:off x="-24384" y="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4" name="Picture Placeholder 2"/>
          <p:cNvSpPr>
            <a:spLocks noGrp="1"/>
          </p:cNvSpPr>
          <p:nvPr>
            <p:ph type="pic" sz="quarter" idx="13"/>
          </p:nvPr>
        </p:nvSpPr>
        <p:spPr>
          <a:xfrm>
            <a:off x="3441659"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5" name="Picture Placeholder 2"/>
          <p:cNvSpPr>
            <a:spLocks noGrp="1"/>
          </p:cNvSpPr>
          <p:nvPr>
            <p:ph type="pic" sz="quarter" idx="14"/>
          </p:nvPr>
        </p:nvSpPr>
        <p:spPr>
          <a:xfrm>
            <a:off x="-24384"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6" name="Picture Placeholder 2"/>
          <p:cNvSpPr>
            <a:spLocks noGrp="1"/>
          </p:cNvSpPr>
          <p:nvPr>
            <p:ph type="pic" sz="quarter" idx="15"/>
          </p:nvPr>
        </p:nvSpPr>
        <p:spPr>
          <a:xfrm>
            <a:off x="3441659"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7" name="Picture Placeholder 2"/>
          <p:cNvSpPr>
            <a:spLocks noGrp="1"/>
          </p:cNvSpPr>
          <p:nvPr>
            <p:ph type="pic" sz="quarter" idx="16"/>
          </p:nvPr>
        </p:nvSpPr>
        <p:spPr>
          <a:xfrm>
            <a:off x="-24384"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970549928"/>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3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282637581"/>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2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8"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269016057"/>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7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4" y="1700377"/>
            <a:ext cx="8717279" cy="8588211"/>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7"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627342" y="0"/>
            <a:ext cx="2746587" cy="2683239"/>
          </a:xfrm>
          <a:prstGeom prst="rect">
            <a:avLst/>
          </a:prstGeom>
        </p:spPr>
      </p:pic>
    </p:spTree>
    <p:extLst>
      <p:ext uri="{BB962C8B-B14F-4D97-AF65-F5344CB8AC3E}">
        <p14:creationId xmlns:p14="http://schemas.microsoft.com/office/powerpoint/2010/main" val="3471656685"/>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4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2" y="1700377"/>
            <a:ext cx="8717279" cy="8588211"/>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044422367"/>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7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70" y="3482293"/>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463836260"/>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7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Freeform 10"/>
          <p:cNvSpPr>
            <a:spLocks noGrp="1"/>
          </p:cNvSpPr>
          <p:nvPr>
            <p:ph type="pic" sz="quarter" idx="11"/>
          </p:nvPr>
        </p:nvSpPr>
        <p:spPr bwMode="auto">
          <a:xfrm>
            <a:off x="8937818" y="3459679"/>
            <a:ext cx="5212136" cy="5845279"/>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23757653"/>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4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020456603"/>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4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10"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034856167"/>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4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8" y="1401962"/>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174003902"/>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3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3" y="1311514"/>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61562272"/>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7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7"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342853363"/>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7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49706971"/>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2_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1"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0" name="Picture Placeholder 2"/>
          <p:cNvSpPr>
            <a:spLocks noGrp="1"/>
          </p:cNvSpPr>
          <p:nvPr>
            <p:ph type="pic" sz="quarter" idx="15"/>
          </p:nvPr>
        </p:nvSpPr>
        <p:spPr>
          <a:xfrm>
            <a:off x="1"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Picture Placeholder 2"/>
          <p:cNvSpPr>
            <a:spLocks noGrp="1"/>
          </p:cNvSpPr>
          <p:nvPr>
            <p:ph type="pic" sz="quarter" idx="16"/>
          </p:nvPr>
        </p:nvSpPr>
        <p:spPr>
          <a:xfrm>
            <a:off x="5144296"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Picture Placeholder 2"/>
          <p:cNvSpPr>
            <a:spLocks noGrp="1"/>
          </p:cNvSpPr>
          <p:nvPr>
            <p:ph type="pic" sz="quarter" idx="17"/>
          </p:nvPr>
        </p:nvSpPr>
        <p:spPr>
          <a:xfrm>
            <a:off x="5144296"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3" name="Picture Placeholder 2"/>
          <p:cNvSpPr>
            <a:spLocks noGrp="1"/>
          </p:cNvSpPr>
          <p:nvPr>
            <p:ph type="pic" sz="quarter" idx="18"/>
          </p:nvPr>
        </p:nvSpPr>
        <p:spPr>
          <a:xfrm>
            <a:off x="10288589"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9586179"/>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showMasterSp="0" userDrawn="1">
  <p:cSld name="Headline + bullet points">
    <p:spTree>
      <p:nvGrpSpPr>
        <p:cNvPr id="1" name=""/>
        <p:cNvGrpSpPr/>
        <p:nvPr/>
      </p:nvGrpSpPr>
      <p:grpSpPr>
        <a:xfrm>
          <a:off x="0" y="0"/>
          <a:ext cx="0" cy="0"/>
          <a:chOff x="0" y="0"/>
          <a:chExt cx="0" cy="0"/>
        </a:xfrm>
      </p:grpSpPr>
      <p:sp>
        <p:nvSpPr>
          <p:cNvPr id="4" name="Tittel 9">
            <a:extLst>
              <a:ext uri="{FF2B5EF4-FFF2-40B4-BE49-F238E27FC236}">
                <a16:creationId xmlns:a16="http://schemas.microsoft.com/office/drawing/2014/main" id="{21F070AF-FE85-41F8-A26E-7984921CE8FD}"/>
              </a:ext>
            </a:extLst>
          </p:cNvPr>
          <p:cNvSpPr>
            <a:spLocks noGrp="1"/>
          </p:cNvSpPr>
          <p:nvPr>
            <p:ph type="title" hasCustomPrompt="1"/>
          </p:nvPr>
        </p:nvSpPr>
        <p:spPr>
          <a:xfrm>
            <a:off x="1630017" y="547773"/>
            <a:ext cx="15400683" cy="1104001"/>
          </a:xfrm>
          <a:prstGeom prst="rect">
            <a:avLst/>
          </a:prstGeom>
        </p:spPr>
        <p:txBody>
          <a:bodyPr/>
          <a:lstStyle>
            <a:lvl1pPr>
              <a:defRPr>
                <a:latin typeface="Arial" panose="020B0604020202020204" pitchFamily="34" charset="0"/>
                <a:cs typeface="Arial" panose="020B0604020202020204" pitchFamily="34" charset="0"/>
              </a:defRPr>
            </a:lvl1pPr>
          </a:lstStyle>
          <a:p>
            <a:r>
              <a:rPr lang="nb-NO" err="1"/>
              <a:t>Headline</a:t>
            </a:r>
            <a:endParaRPr lang="nb-NO"/>
          </a:p>
        </p:txBody>
      </p:sp>
      <p:sp>
        <p:nvSpPr>
          <p:cNvPr id="5" name="Plassholder for tekst 11">
            <a:extLst>
              <a:ext uri="{FF2B5EF4-FFF2-40B4-BE49-F238E27FC236}">
                <a16:creationId xmlns:a16="http://schemas.microsoft.com/office/drawing/2014/main" id="{73357B82-8217-4B9E-829C-0753F560C390}"/>
              </a:ext>
            </a:extLst>
          </p:cNvPr>
          <p:cNvSpPr>
            <a:spLocks noGrp="1"/>
          </p:cNvSpPr>
          <p:nvPr>
            <p:ph type="body" sz="quarter" idx="10" hasCustomPrompt="1"/>
          </p:nvPr>
        </p:nvSpPr>
        <p:spPr>
          <a:xfrm>
            <a:off x="1630017" y="1840991"/>
            <a:ext cx="15400683" cy="6556160"/>
          </a:xfrm>
          <a:prstGeom prst="rect">
            <a:avLst/>
          </a:prstGeom>
        </p:spPr>
        <p:txBody>
          <a:bodyPr/>
          <a:lstStyle>
            <a:lvl1pPr marL="378000" indent="-486000">
              <a:lnSpc>
                <a:spcPct val="100000"/>
              </a:lnSpc>
              <a:spcBef>
                <a:spcPts val="900"/>
              </a:spcBef>
              <a:buClr>
                <a:srgbClr val="D52B1E"/>
              </a:buClr>
              <a:buSzPct val="100000"/>
              <a:buFont typeface="Arial" panose="020B0604020202020204" pitchFamily="34" charset="0"/>
              <a:buChar char="■"/>
              <a:defRPr sz="4800" b="0">
                <a:latin typeface="Arial" panose="020B0604020202020204" pitchFamily="34" charset="0"/>
                <a:cs typeface="Arial" panose="020B0604020202020204" pitchFamily="34" charset="0"/>
              </a:defRPr>
            </a:lvl1pPr>
            <a:lvl2pPr marL="1028700" indent="-432000">
              <a:spcBef>
                <a:spcPts val="0"/>
              </a:spcBef>
              <a:buClr>
                <a:srgbClr val="D52B1E"/>
              </a:buClr>
              <a:buFont typeface="Arial" panose="020B0604020202020204" pitchFamily="34" charset="0"/>
              <a:buChar char="■"/>
              <a:defRPr sz="4800"/>
            </a:lvl2pPr>
          </a:lstStyle>
          <a:p>
            <a:pPr lvl="0"/>
            <a:r>
              <a:rPr lang="nb-NO" err="1"/>
              <a:t>Bullet</a:t>
            </a:r>
            <a:r>
              <a:rPr lang="nb-NO"/>
              <a:t> </a:t>
            </a:r>
            <a:r>
              <a:rPr lang="nb-NO" err="1"/>
              <a:t>points</a:t>
            </a:r>
            <a:endParaRPr lang="nb-NO"/>
          </a:p>
          <a:p>
            <a:pPr lvl="0"/>
            <a:endParaRPr lang="nb-NO"/>
          </a:p>
          <a:p>
            <a:pPr lvl="0"/>
            <a:endParaRPr lang="nb-NO"/>
          </a:p>
          <a:p>
            <a:pPr lvl="0"/>
            <a:endParaRPr lang="nb-NO"/>
          </a:p>
          <a:p>
            <a:pPr lvl="0"/>
            <a:endParaRPr lang="nb-NO"/>
          </a:p>
          <a:p>
            <a:pPr lvl="0"/>
            <a:endParaRPr lang="nb-NO"/>
          </a:p>
          <a:p>
            <a:pPr lvl="0"/>
            <a:endParaRPr lang="nb-NO"/>
          </a:p>
        </p:txBody>
      </p:sp>
      <p:pic>
        <p:nvPicPr>
          <p:cNvPr id="6" name="Bilde 5">
            <a:extLst>
              <a:ext uri="{FF2B5EF4-FFF2-40B4-BE49-F238E27FC236}">
                <a16:creationId xmlns:a16="http://schemas.microsoft.com/office/drawing/2014/main" id="{654B191A-F0E4-4974-9A12-9D51B88AEF9C}"/>
              </a:ext>
            </a:extLst>
          </p:cNvPr>
          <p:cNvPicPr>
            <a:picLocks noChangeAspect="1"/>
          </p:cNvPicPr>
          <p:nvPr userDrawn="1"/>
        </p:nvPicPr>
        <p:blipFill>
          <a:blip r:embed="rId2"/>
          <a:stretch>
            <a:fillRect/>
          </a:stretch>
        </p:blipFill>
        <p:spPr>
          <a:xfrm>
            <a:off x="910514" y="9078566"/>
            <a:ext cx="3556977" cy="728254"/>
          </a:xfrm>
          <a:prstGeom prst="rect">
            <a:avLst/>
          </a:prstGeom>
        </p:spPr>
      </p:pic>
    </p:spTree>
    <p:extLst>
      <p:ext uri="{BB962C8B-B14F-4D97-AF65-F5344CB8AC3E}">
        <p14:creationId xmlns:p14="http://schemas.microsoft.com/office/powerpoint/2010/main" val="847223173"/>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45"/>
        <p:cNvGrpSpPr/>
        <p:nvPr/>
      </p:nvGrpSpPr>
      <p:grpSpPr>
        <a:xfrm>
          <a:off x="0" y="0"/>
          <a:ext cx="0" cy="0"/>
          <a:chOff x="0" y="0"/>
          <a:chExt cx="0" cy="0"/>
        </a:xfrm>
      </p:grpSpPr>
      <p:sp>
        <p:nvSpPr>
          <p:cNvPr id="46" name="Google Shape;46;p52"/>
          <p:cNvSpPr txBox="1">
            <a:spLocks noGrp="1"/>
          </p:cNvSpPr>
          <p:nvPr>
            <p:ph type="ctrTitle"/>
          </p:nvPr>
        </p:nvSpPr>
        <p:spPr>
          <a:xfrm>
            <a:off x="2286000" y="1683804"/>
            <a:ext cx="13716000" cy="358195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52"/>
          <p:cNvSpPr txBox="1">
            <a:spLocks noGrp="1"/>
          </p:cNvSpPr>
          <p:nvPr>
            <p:ph type="subTitle" idx="1"/>
          </p:nvPr>
        </p:nvSpPr>
        <p:spPr>
          <a:xfrm>
            <a:off x="2286000" y="5403891"/>
            <a:ext cx="13716000" cy="2484026"/>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500"/>
              </a:spcBef>
              <a:spcAft>
                <a:spcPts val="0"/>
              </a:spcAft>
              <a:buClr>
                <a:schemeClr val="dk1"/>
              </a:buClr>
              <a:buSzPts val="2400"/>
              <a:buNone/>
              <a:defRPr sz="3600"/>
            </a:lvl1pPr>
            <a:lvl2pPr lvl="1" algn="ctr">
              <a:lnSpc>
                <a:spcPct val="90000"/>
              </a:lnSpc>
              <a:spcBef>
                <a:spcPts val="750"/>
              </a:spcBef>
              <a:spcAft>
                <a:spcPts val="0"/>
              </a:spcAft>
              <a:buClr>
                <a:schemeClr val="dk1"/>
              </a:buClr>
              <a:buSzPts val="2000"/>
              <a:buNone/>
              <a:defRPr sz="3000"/>
            </a:lvl2pPr>
            <a:lvl3pPr lvl="2" algn="ctr">
              <a:lnSpc>
                <a:spcPct val="90000"/>
              </a:lnSpc>
              <a:spcBef>
                <a:spcPts val="750"/>
              </a:spcBef>
              <a:spcAft>
                <a:spcPts val="0"/>
              </a:spcAft>
              <a:buClr>
                <a:schemeClr val="dk1"/>
              </a:buClr>
              <a:buSzPts val="1800"/>
              <a:buNone/>
              <a:defRPr sz="2700"/>
            </a:lvl3pPr>
            <a:lvl4pPr lvl="3" algn="ctr">
              <a:lnSpc>
                <a:spcPct val="90000"/>
              </a:lnSpc>
              <a:spcBef>
                <a:spcPts val="750"/>
              </a:spcBef>
              <a:spcAft>
                <a:spcPts val="0"/>
              </a:spcAft>
              <a:buClr>
                <a:schemeClr val="dk1"/>
              </a:buClr>
              <a:buSzPts val="1600"/>
              <a:buNone/>
              <a:defRPr sz="2400"/>
            </a:lvl4pPr>
            <a:lvl5pPr lvl="4" algn="ctr">
              <a:lnSpc>
                <a:spcPct val="90000"/>
              </a:lnSpc>
              <a:spcBef>
                <a:spcPts val="750"/>
              </a:spcBef>
              <a:spcAft>
                <a:spcPts val="0"/>
              </a:spcAft>
              <a:buClr>
                <a:schemeClr val="dk1"/>
              </a:buClr>
              <a:buSzPts val="1600"/>
              <a:buNone/>
              <a:defRPr sz="2400"/>
            </a:lvl5pPr>
            <a:lvl6pPr lvl="5" algn="ctr">
              <a:lnSpc>
                <a:spcPct val="90000"/>
              </a:lnSpc>
              <a:spcBef>
                <a:spcPts val="750"/>
              </a:spcBef>
              <a:spcAft>
                <a:spcPts val="0"/>
              </a:spcAft>
              <a:buClr>
                <a:schemeClr val="dk1"/>
              </a:buClr>
              <a:buSzPts val="1600"/>
              <a:buNone/>
              <a:defRPr sz="2400"/>
            </a:lvl6pPr>
            <a:lvl7pPr lvl="6" algn="ctr">
              <a:lnSpc>
                <a:spcPct val="90000"/>
              </a:lnSpc>
              <a:spcBef>
                <a:spcPts val="750"/>
              </a:spcBef>
              <a:spcAft>
                <a:spcPts val="0"/>
              </a:spcAft>
              <a:buClr>
                <a:schemeClr val="dk1"/>
              </a:buClr>
              <a:buSzPts val="1600"/>
              <a:buNone/>
              <a:defRPr sz="2400"/>
            </a:lvl7pPr>
            <a:lvl8pPr lvl="7" algn="ctr">
              <a:lnSpc>
                <a:spcPct val="90000"/>
              </a:lnSpc>
              <a:spcBef>
                <a:spcPts val="750"/>
              </a:spcBef>
              <a:spcAft>
                <a:spcPts val="0"/>
              </a:spcAft>
              <a:buClr>
                <a:schemeClr val="dk1"/>
              </a:buClr>
              <a:buSzPts val="1600"/>
              <a:buNone/>
              <a:defRPr sz="2400"/>
            </a:lvl8pPr>
            <a:lvl9pPr lvl="8" algn="ctr">
              <a:lnSpc>
                <a:spcPct val="90000"/>
              </a:lnSpc>
              <a:spcBef>
                <a:spcPts val="750"/>
              </a:spcBef>
              <a:spcAft>
                <a:spcPts val="0"/>
              </a:spcAft>
              <a:buClr>
                <a:schemeClr val="dk1"/>
              </a:buClr>
              <a:buSzPts val="1600"/>
              <a:buNone/>
              <a:defRPr sz="2400"/>
            </a:lvl9pPr>
          </a:lstStyle>
          <a:p>
            <a:endParaRPr/>
          </a:p>
        </p:txBody>
      </p:sp>
      <p:sp>
        <p:nvSpPr>
          <p:cNvPr id="48" name="Google Shape;48;p52"/>
          <p:cNvSpPr txBox="1">
            <a:spLocks noGrp="1"/>
          </p:cNvSpPr>
          <p:nvPr>
            <p:ph type="dt" idx="10"/>
          </p:nvPr>
        </p:nvSpPr>
        <p:spPr>
          <a:xfrm>
            <a:off x="1257300" y="9535998"/>
            <a:ext cx="4114800" cy="54777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52"/>
          <p:cNvSpPr txBox="1">
            <a:spLocks noGrp="1"/>
          </p:cNvSpPr>
          <p:nvPr>
            <p:ph type="ftr" idx="11"/>
          </p:nvPr>
        </p:nvSpPr>
        <p:spPr>
          <a:xfrm>
            <a:off x="6057900" y="9535998"/>
            <a:ext cx="6172200" cy="54777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2"/>
          <p:cNvSpPr txBox="1">
            <a:spLocks noGrp="1"/>
          </p:cNvSpPr>
          <p:nvPr>
            <p:ph type="sldNum" idx="12"/>
          </p:nvPr>
        </p:nvSpPr>
        <p:spPr>
          <a:xfrm>
            <a:off x="12915900" y="9535998"/>
            <a:ext cx="4114800" cy="54777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s-ES" smtClean="0"/>
              <a:pPr>
                <a:spcAft>
                  <a:spcPts val="0"/>
                </a:spcAft>
              </a:pPr>
              <a:t>‹#›</a:t>
            </a:fld>
            <a:endParaRPr lang="es-ES"/>
          </a:p>
        </p:txBody>
      </p:sp>
    </p:spTree>
    <p:extLst>
      <p:ext uri="{BB962C8B-B14F-4D97-AF65-F5344CB8AC3E}">
        <p14:creationId xmlns:p14="http://schemas.microsoft.com/office/powerpoint/2010/main" val="3701487033"/>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matchingName="23">
  <p:cSld name="1_23">
    <p:spTree>
      <p:nvGrpSpPr>
        <p:cNvPr id="1" name="Shape 30"/>
        <p:cNvGrpSpPr/>
        <p:nvPr/>
      </p:nvGrpSpPr>
      <p:grpSpPr>
        <a:xfrm>
          <a:off x="0" y="0"/>
          <a:ext cx="0" cy="0"/>
          <a:chOff x="0" y="0"/>
          <a:chExt cx="0" cy="0"/>
        </a:xfrm>
      </p:grpSpPr>
      <p:sp>
        <p:nvSpPr>
          <p:cNvPr id="31" name="Google Shape;31;p54"/>
          <p:cNvSpPr>
            <a:spLocks noGrp="1"/>
          </p:cNvSpPr>
          <p:nvPr>
            <p:ph type="pic" idx="2"/>
          </p:nvPr>
        </p:nvSpPr>
        <p:spPr>
          <a:xfrm>
            <a:off x="7841126" y="0"/>
            <a:ext cx="10446875" cy="10288588"/>
          </a:xfrm>
          <a:prstGeom prst="rect">
            <a:avLst/>
          </a:prstGeom>
          <a:solidFill>
            <a:srgbClr val="353535">
              <a:alpha val="11372"/>
            </a:srgbClr>
          </a:solidFill>
          <a:ln>
            <a:noFill/>
          </a:ln>
        </p:spPr>
      </p:sp>
      <p:pic>
        <p:nvPicPr>
          <p:cNvPr id="2" name="Google Shape;97;p45" descr="A picture containing drawing&#10;&#10;Description automatically generated">
            <a:extLst>
              <a:ext uri="{FF2B5EF4-FFF2-40B4-BE49-F238E27FC236}">
                <a16:creationId xmlns:a16="http://schemas.microsoft.com/office/drawing/2014/main" id="{5B536BC1-B29E-7338-882B-00DB0F8A9042}"/>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77258092"/>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matchingName="04">
  <p:cSld name="1_04">
    <p:spTree>
      <p:nvGrpSpPr>
        <p:cNvPr id="1" name="Shape 12"/>
        <p:cNvGrpSpPr/>
        <p:nvPr/>
      </p:nvGrpSpPr>
      <p:grpSpPr>
        <a:xfrm>
          <a:off x="0" y="0"/>
          <a:ext cx="0" cy="0"/>
          <a:chOff x="0" y="0"/>
          <a:chExt cx="0" cy="0"/>
        </a:xfrm>
      </p:grpSpPr>
      <p:sp>
        <p:nvSpPr>
          <p:cNvPr id="13" name="Google Shape;13;p26"/>
          <p:cNvSpPr txBox="1"/>
          <p:nvPr/>
        </p:nvSpPr>
        <p:spPr>
          <a:xfrm>
            <a:off x="16859165" y="9198395"/>
            <a:ext cx="660401" cy="338628"/>
          </a:xfrm>
          <a:prstGeom prst="rect">
            <a:avLst/>
          </a:prstGeom>
          <a:noFill/>
          <a:ln>
            <a:noFill/>
          </a:ln>
        </p:spPr>
        <p:txBody>
          <a:bodyPr spcFirstLastPara="1" wrap="square" lIns="91412" tIns="45693" rIns="91412" bIns="45693"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1" b="0" i="0" u="none" strike="noStrike" cap="none">
                <a:solidFill>
                  <a:schemeClr val="dk1"/>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600"/>
                <a:buFont typeface="Arial"/>
                <a:buNone/>
              </a:pPr>
              <a:t>‹#›</a:t>
            </a:fld>
            <a:endParaRPr sz="1601" b="0" i="0" u="none" strike="noStrike" cap="none">
              <a:solidFill>
                <a:schemeClr val="dk1"/>
              </a:solidFill>
              <a:latin typeface="Open Sans"/>
              <a:ea typeface="Open Sans"/>
              <a:cs typeface="Open Sans"/>
              <a:sym typeface="Open Sans"/>
            </a:endParaRPr>
          </a:p>
        </p:txBody>
      </p:sp>
      <p:cxnSp>
        <p:nvCxnSpPr>
          <p:cNvPr id="14" name="Google Shape;14;p26"/>
          <p:cNvCxnSpPr/>
          <p:nvPr/>
        </p:nvCxnSpPr>
        <p:spPr>
          <a:xfrm rot="10800000" flipH="1">
            <a:off x="17568333" y="9352285"/>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 name="Google Shape;97;p45" descr="A picture containing drawing&#10;&#10;Description automatically generated">
            <a:extLst>
              <a:ext uri="{FF2B5EF4-FFF2-40B4-BE49-F238E27FC236}">
                <a16:creationId xmlns:a16="http://schemas.microsoft.com/office/drawing/2014/main" id="{4A44B896-340C-6880-B12A-A43AE3D3BF25}"/>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4126633797"/>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matchingName="Seccion 1 1 1">
  <p:cSld name="Seccion 1 1 1">
    <p:bg>
      <p:bgPr>
        <a:solidFill>
          <a:srgbClr val="F0EEF0"/>
        </a:solidFill>
        <a:effectLst/>
      </p:bgPr>
    </p:bg>
    <p:spTree>
      <p:nvGrpSpPr>
        <p:cNvPr id="1" name="Shape 33"/>
        <p:cNvGrpSpPr/>
        <p:nvPr/>
      </p:nvGrpSpPr>
      <p:grpSpPr>
        <a:xfrm>
          <a:off x="0" y="0"/>
          <a:ext cx="0" cy="0"/>
          <a:chOff x="0" y="0"/>
          <a:chExt cx="0" cy="0"/>
        </a:xfrm>
      </p:grpSpPr>
      <p:sp>
        <p:nvSpPr>
          <p:cNvPr id="34" name="Google Shape;34;p5"/>
          <p:cNvSpPr/>
          <p:nvPr/>
        </p:nvSpPr>
        <p:spPr>
          <a:xfrm>
            <a:off x="11601701" y="-13552"/>
            <a:ext cx="8335350" cy="10384153"/>
          </a:xfrm>
          <a:prstGeom prst="flowChartInputOutput">
            <a:avLst/>
          </a:prstGeom>
          <a:solidFill>
            <a:srgbClr val="E5E4E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pic>
        <p:nvPicPr>
          <p:cNvPr id="35" name="Google Shape;35;p5"/>
          <p:cNvPicPr preferRelativeResize="0"/>
          <p:nvPr/>
        </p:nvPicPr>
        <p:blipFill>
          <a:blip r:embed="rId2">
            <a:alphaModFix/>
          </a:blip>
          <a:stretch>
            <a:fillRect/>
          </a:stretch>
        </p:blipFill>
        <p:spPr>
          <a:xfrm>
            <a:off x="13801" y="925693"/>
            <a:ext cx="2201453" cy="4979717"/>
          </a:xfrm>
          <a:prstGeom prst="rect">
            <a:avLst/>
          </a:prstGeom>
          <a:noFill/>
          <a:ln>
            <a:noFill/>
          </a:ln>
        </p:spPr>
      </p:pic>
      <p:sp>
        <p:nvSpPr>
          <p:cNvPr id="36" name="Google Shape;36;p5"/>
          <p:cNvSpPr txBox="1">
            <a:spLocks noGrp="1"/>
          </p:cNvSpPr>
          <p:nvPr>
            <p:ph type="sldNum" idx="12"/>
          </p:nvPr>
        </p:nvSpPr>
        <p:spPr>
          <a:xfrm>
            <a:off x="16944917" y="9327874"/>
            <a:ext cx="1097400" cy="787322"/>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s" smtClean="0"/>
              <a:pPr algn="r"/>
              <a:t>‹#›</a:t>
            </a:fld>
            <a:endParaRPr lang="es"/>
          </a:p>
        </p:txBody>
      </p:sp>
      <p:pic>
        <p:nvPicPr>
          <p:cNvPr id="37" name="Google Shape;37;p5"/>
          <p:cNvPicPr preferRelativeResize="0"/>
          <p:nvPr/>
        </p:nvPicPr>
        <p:blipFill>
          <a:blip r:embed="rId3">
            <a:alphaModFix/>
          </a:blip>
          <a:stretch>
            <a:fillRect/>
          </a:stretch>
        </p:blipFill>
        <p:spPr>
          <a:xfrm>
            <a:off x="13800" y="9179805"/>
            <a:ext cx="18288000" cy="1190798"/>
          </a:xfrm>
          <a:prstGeom prst="rect">
            <a:avLst/>
          </a:prstGeom>
          <a:noFill/>
          <a:ln>
            <a:noFill/>
          </a:ln>
        </p:spPr>
      </p:pic>
      <p:sp>
        <p:nvSpPr>
          <p:cNvPr id="38" name="Google Shape;38;p5"/>
          <p:cNvSpPr txBox="1"/>
          <p:nvPr/>
        </p:nvSpPr>
        <p:spPr>
          <a:xfrm>
            <a:off x="414900" y="9572578"/>
            <a:ext cx="5298000" cy="692437"/>
          </a:xfrm>
          <a:prstGeom prst="rect">
            <a:avLst/>
          </a:prstGeom>
          <a:noFill/>
          <a:ln>
            <a:noFill/>
          </a:ln>
        </p:spPr>
        <p:txBody>
          <a:bodyPr spcFirstLastPara="1" wrap="square" lIns="182850" tIns="182850" rIns="182850" bIns="182850" anchor="t" anchorCtr="0">
            <a:spAutoFit/>
          </a:bodyPr>
          <a:lstStyle/>
          <a:p>
            <a:pPr marL="0" lvl="0" indent="0" algn="l" rtl="0">
              <a:spcBef>
                <a:spcPts val="0"/>
              </a:spcBef>
              <a:spcAft>
                <a:spcPts val="0"/>
              </a:spcAft>
              <a:buNone/>
            </a:pPr>
            <a:r>
              <a:rPr lang="es" sz="2100" b="0" i="0">
                <a:solidFill>
                  <a:srgbClr val="F0EEF0"/>
                </a:solidFill>
                <a:latin typeface="Montserrat Medium" pitchFamily="2" charset="77"/>
              </a:rPr>
              <a:t>Protección en el movimiento</a:t>
            </a:r>
            <a:endParaRPr sz="2100" b="0" i="0">
              <a:solidFill>
                <a:srgbClr val="F0EEF0"/>
              </a:solidFill>
              <a:latin typeface="Montserrat Medium" pitchFamily="2" charset="77"/>
            </a:endParaRPr>
          </a:p>
        </p:txBody>
      </p:sp>
      <p:sp>
        <p:nvSpPr>
          <p:cNvPr id="39" name="Google Shape;39;p5"/>
          <p:cNvSpPr txBox="1">
            <a:spLocks noGrp="1"/>
          </p:cNvSpPr>
          <p:nvPr>
            <p:ph type="title"/>
          </p:nvPr>
        </p:nvSpPr>
        <p:spPr>
          <a:xfrm>
            <a:off x="2904401" y="294496"/>
            <a:ext cx="6990600" cy="1388614"/>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022653"/>
              </a:buClr>
              <a:buSzPts val="2800"/>
              <a:buNone/>
              <a:defRPr b="1">
                <a:solidFill>
                  <a:srgbClr val="02265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0" name="Google Shape;40;p5"/>
          <p:cNvSpPr txBox="1">
            <a:spLocks noGrp="1"/>
          </p:cNvSpPr>
          <p:nvPr>
            <p:ph type="subTitle" idx="1"/>
          </p:nvPr>
        </p:nvSpPr>
        <p:spPr>
          <a:xfrm>
            <a:off x="2920350" y="2537742"/>
            <a:ext cx="6951000" cy="800524"/>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911F2C"/>
              </a:buClr>
              <a:buSzPts val="1400"/>
              <a:buNone/>
              <a:defRPr sz="2801" b="1">
                <a:solidFill>
                  <a:srgbClr val="911F2C"/>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1" name="Google Shape;41;p5"/>
          <p:cNvSpPr txBox="1">
            <a:spLocks noGrp="1"/>
          </p:cNvSpPr>
          <p:nvPr>
            <p:ph type="body" idx="2"/>
          </p:nvPr>
        </p:nvSpPr>
        <p:spPr>
          <a:xfrm>
            <a:off x="2904401" y="3686869"/>
            <a:ext cx="6990600" cy="4470690"/>
          </a:xfrm>
          <a:prstGeom prst="rect">
            <a:avLst/>
          </a:prstGeom>
        </p:spPr>
        <p:txBody>
          <a:bodyPr spcFirstLastPara="1" wrap="square" lIns="91425" tIns="91425" rIns="91425" bIns="91425" anchor="t" anchorCtr="0">
            <a:normAutofit/>
          </a:bodyPr>
          <a:lstStyle>
            <a:lvl1pPr marL="914378" lvl="0" indent="-571485" rtl="0">
              <a:spcBef>
                <a:spcPts val="0"/>
              </a:spcBef>
              <a:spcAft>
                <a:spcPts val="0"/>
              </a:spcAft>
              <a:buSzPts val="900"/>
              <a:buChar char="●"/>
              <a:defRPr sz="1800"/>
            </a:lvl1pPr>
            <a:lvl2pPr marL="1828755" lvl="1" indent="-571485" rtl="0">
              <a:spcBef>
                <a:spcPts val="0"/>
              </a:spcBef>
              <a:spcAft>
                <a:spcPts val="0"/>
              </a:spcAft>
              <a:buSzPts val="900"/>
              <a:buChar char="○"/>
              <a:defRPr sz="1800"/>
            </a:lvl2pPr>
            <a:lvl3pPr marL="2743131" lvl="2" indent="-571485" rtl="0">
              <a:spcBef>
                <a:spcPts val="0"/>
              </a:spcBef>
              <a:spcAft>
                <a:spcPts val="0"/>
              </a:spcAft>
              <a:buSzPts val="900"/>
              <a:buChar char="■"/>
              <a:defRPr sz="1800"/>
            </a:lvl3pPr>
            <a:lvl4pPr marL="3657509" lvl="3" indent="-571485" rtl="0">
              <a:spcBef>
                <a:spcPts val="0"/>
              </a:spcBef>
              <a:spcAft>
                <a:spcPts val="0"/>
              </a:spcAft>
              <a:buSzPts val="900"/>
              <a:buChar char="●"/>
              <a:defRPr sz="1800"/>
            </a:lvl4pPr>
            <a:lvl5pPr marL="4571886" lvl="4" indent="-571485" rtl="0">
              <a:spcBef>
                <a:spcPts val="0"/>
              </a:spcBef>
              <a:spcAft>
                <a:spcPts val="0"/>
              </a:spcAft>
              <a:buSzPts val="900"/>
              <a:buChar char="○"/>
              <a:defRPr sz="1800"/>
            </a:lvl5pPr>
            <a:lvl6pPr marL="5486264" lvl="5" indent="-571485" rtl="0">
              <a:spcBef>
                <a:spcPts val="0"/>
              </a:spcBef>
              <a:spcAft>
                <a:spcPts val="0"/>
              </a:spcAft>
              <a:buSzPts val="900"/>
              <a:buChar char="■"/>
              <a:defRPr sz="1800"/>
            </a:lvl6pPr>
            <a:lvl7pPr marL="6400640" lvl="6" indent="-571485" rtl="0">
              <a:spcBef>
                <a:spcPts val="0"/>
              </a:spcBef>
              <a:spcAft>
                <a:spcPts val="0"/>
              </a:spcAft>
              <a:buSzPts val="900"/>
              <a:buChar char="●"/>
              <a:defRPr sz="1800"/>
            </a:lvl7pPr>
            <a:lvl8pPr marL="7315017" lvl="7" indent="-571485" rtl="0">
              <a:spcBef>
                <a:spcPts val="0"/>
              </a:spcBef>
              <a:spcAft>
                <a:spcPts val="0"/>
              </a:spcAft>
              <a:buSzPts val="900"/>
              <a:buChar char="○"/>
              <a:defRPr sz="1800"/>
            </a:lvl8pPr>
            <a:lvl9pPr marL="8229395" lvl="8" indent="-571485" rtl="0">
              <a:spcBef>
                <a:spcPts val="0"/>
              </a:spcBef>
              <a:spcAft>
                <a:spcPts val="0"/>
              </a:spcAft>
              <a:buSzPts val="900"/>
              <a:buChar char="■"/>
              <a:defRPr sz="1800"/>
            </a:lvl9pPr>
          </a:lstStyle>
          <a:p>
            <a:endParaRPr/>
          </a:p>
        </p:txBody>
      </p:sp>
      <p:pic>
        <p:nvPicPr>
          <p:cNvPr id="2" name="Imagen 1">
            <a:extLst>
              <a:ext uri="{FF2B5EF4-FFF2-40B4-BE49-F238E27FC236}">
                <a16:creationId xmlns:a16="http://schemas.microsoft.com/office/drawing/2014/main" id="{7C680AD9-C86B-9D33-5684-BADF669E7FF8}"/>
              </a:ext>
            </a:extLst>
          </p:cNvPr>
          <p:cNvPicPr>
            <a:picLocks noChangeAspect="1"/>
          </p:cNvPicPr>
          <p:nvPr userDrawn="1"/>
        </p:nvPicPr>
        <p:blipFill>
          <a:blip r:embed="rId4"/>
          <a:stretch>
            <a:fillRect/>
          </a:stretch>
        </p:blipFill>
        <p:spPr>
          <a:xfrm>
            <a:off x="16459805" y="635137"/>
            <a:ext cx="1373256" cy="812869"/>
          </a:xfrm>
          <a:prstGeom prst="rect">
            <a:avLst/>
          </a:prstGeom>
        </p:spPr>
      </p:pic>
    </p:spTree>
    <p:extLst>
      <p:ext uri="{BB962C8B-B14F-4D97-AF65-F5344CB8AC3E}">
        <p14:creationId xmlns:p14="http://schemas.microsoft.com/office/powerpoint/2010/main" val="186258233"/>
      </p:ext>
    </p:extLst>
  </p:cSld>
  <p:clrMapOvr>
    <a:masterClrMapping/>
  </p:clrMapOvr>
  <p:extLst>
    <p:ext uri="{DCECCB84-F9BA-43D5-87BE-67443E8EF086}">
      <p15:sldGuideLst xmlns:p15="http://schemas.microsoft.com/office/powerpoint/2012/main">
        <p15:guide id="1" pos="907">
          <p15:clr>
            <a:srgbClr val="FA7B17"/>
          </p15:clr>
        </p15:guide>
      </p15:sldGuideLst>
    </p:ext>
  </p:extLst>
</p:sldLayout>
</file>

<file path=ppt/slideLayouts/slideLayout4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804"/>
            <a:ext cx="13716000" cy="3581953"/>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890"/>
            <a:ext cx="13716000" cy="2484027"/>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405985653"/>
      </p:ext>
    </p:extLst>
  </p:cSld>
  <p:clrMapOvr>
    <a:masterClrMapping/>
  </p:clrMapOvr>
  <p:hf sldNum="0" hdr="0" ftr="0"/>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917436206"/>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6" y="2565005"/>
            <a:ext cx="15773400" cy="4279767"/>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6" y="6885259"/>
            <a:ext cx="15773400" cy="2250627"/>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484029564"/>
      </p:ext>
    </p:extLst>
  </p:cSld>
  <p:clrMapOvr>
    <a:masterClrMapping/>
  </p:clrMapOvr>
  <p:hf sldNum="0" hdr="0" ftr="0"/>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861"/>
            <a:ext cx="7772400" cy="6528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861"/>
            <a:ext cx="7772400" cy="6528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smtClean="0"/>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920700927"/>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773"/>
            <a:ext cx="15773400" cy="1988651"/>
          </a:xfrm>
        </p:spPr>
        <p:txBody>
          <a:bodyPr/>
          <a:lstStyle/>
          <a:p>
            <a:r>
              <a:rPr lang="en-US"/>
              <a:t>Click to edit Master title style</a:t>
            </a:r>
          </a:p>
        </p:txBody>
      </p:sp>
      <p:sp>
        <p:nvSpPr>
          <p:cNvPr id="3" name="Text Placeholder 2"/>
          <p:cNvSpPr>
            <a:spLocks noGrp="1"/>
          </p:cNvSpPr>
          <p:nvPr>
            <p:ph type="body" idx="1"/>
          </p:nvPr>
        </p:nvSpPr>
        <p:spPr>
          <a:xfrm>
            <a:off x="1259684" y="2522133"/>
            <a:ext cx="7736680" cy="123605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8193"/>
            <a:ext cx="7736680" cy="55277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1" y="2522133"/>
            <a:ext cx="7774782" cy="123605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1" y="3758193"/>
            <a:ext cx="7774782" cy="55277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smtClean="0"/>
              <a:t>11/28/2025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647205908"/>
      </p:ext>
    </p:extLst>
  </p:cSld>
  <p:clrMapOvr>
    <a:masterClrMapping/>
  </p:clrMapOvr>
  <p:hf sldNum="0" hdr="0" ftr="0"/>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smtClean="0"/>
              <a:t>11/28/2025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249252356"/>
      </p:ext>
    </p:extLst>
  </p:cSld>
  <p:clrMapOvr>
    <a:masterClrMapping/>
  </p:clrMapOvr>
  <p:hf sldNum="0" hdr="0" ftr="0"/>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pic>
        <p:nvPicPr>
          <p:cNvPr id="5" name="Picture 4" descr="A picture containing drawing&#10;&#10;Description automatically generated">
            <a:extLst>
              <a:ext uri="{FF2B5EF4-FFF2-40B4-BE49-F238E27FC236}">
                <a16:creationId xmlns:a16="http://schemas.microsoft.com/office/drawing/2014/main" id="{00B4890B-FAF5-2C4A-B4F2-4BA707ABCBB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
            <a:ext cx="2746588" cy="2683240"/>
          </a:xfrm>
          <a:prstGeom prst="rect">
            <a:avLst/>
          </a:prstGeom>
        </p:spPr>
      </p:pic>
    </p:spTree>
    <p:extLst>
      <p:ext uri="{BB962C8B-B14F-4D97-AF65-F5344CB8AC3E}">
        <p14:creationId xmlns:p14="http://schemas.microsoft.com/office/powerpoint/2010/main" val="3322389898"/>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2" y="685906"/>
            <a:ext cx="5898356" cy="2400671"/>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367"/>
            <a:ext cx="9258300" cy="7311567"/>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2" y="3086577"/>
            <a:ext cx="5898356" cy="571826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434511745"/>
      </p:ext>
    </p:extLst>
  </p:cSld>
  <p:clrMapOvr>
    <a:masterClrMapping/>
  </p:clrMapOvr>
  <p:hf sldNum="0" hdr="0" ftr="0"/>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2" y="685906"/>
            <a:ext cx="5898356" cy="2400671"/>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481367"/>
            <a:ext cx="9258300" cy="7311567"/>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2" y="3086577"/>
            <a:ext cx="5898356" cy="571826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036549827"/>
      </p:ext>
    </p:extLst>
  </p:cSld>
  <p:clrMapOvr>
    <a:masterClrMapping/>
  </p:clrMapOvr>
  <p:hf sldNum="0" hdr="0" ftr="0"/>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313823687"/>
      </p:ext>
    </p:extLst>
  </p:cSld>
  <p:clrMapOvr>
    <a:masterClrMapping/>
  </p:clrMapOvr>
  <p:hf sldNum="0" hdr="0" ftr="0"/>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1" y="547773"/>
            <a:ext cx="3943350" cy="871910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1" y="547773"/>
            <a:ext cx="11601450" cy="87191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114758468"/>
      </p:ext>
    </p:extLst>
  </p:cSld>
  <p:clrMapOvr>
    <a:masterClrMapping/>
  </p:clrMapOvr>
  <p:hf sldNum="0" hdr="0" ftr="0"/>
</p:sldLayout>
</file>

<file path=ppt/slideLayouts/slideLayout422.xml><?xml version="1.0" encoding="utf-8"?>
<p:sldLayout xmlns:a="http://schemas.openxmlformats.org/drawingml/2006/main" xmlns:r="http://schemas.openxmlformats.org/officeDocument/2006/relationships" xmlns:p="http://schemas.openxmlformats.org/presentationml/2006/main" userDrawn="1">
  <p:cSld name="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2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8" y="2029192"/>
            <a:ext cx="17752544" cy="3778949"/>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700"/>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8" y="7087334"/>
            <a:ext cx="8322976"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700"/>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665375" y="-7435164"/>
            <a:ext cx="20236810"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90"/>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700"/>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1"/>
            <a:ext cx="2746588" cy="2683240"/>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63" y="5805496"/>
            <a:ext cx="10167254" cy="2490076"/>
          </a:xfrm>
          <a:prstGeom prst="rect">
            <a:avLst/>
          </a:prstGeom>
        </p:spPr>
        <p:txBody>
          <a:bodyPr/>
          <a:lstStyle>
            <a:lvl1pPr algn="r">
              <a:lnSpc>
                <a:spcPct val="80000"/>
              </a:lnSpc>
              <a:defRPr sz="495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9" y="9036865"/>
            <a:ext cx="5199258" cy="369332"/>
          </a:xfrm>
          <a:prstGeom prst="rect">
            <a:avLst/>
          </a:prstGeom>
          <a:noFill/>
        </p:spPr>
        <p:txBody>
          <a:bodyPr wrap="square" rtlCol="0">
            <a:spAutoFit/>
          </a:bodyPr>
          <a:lstStyle/>
          <a:p>
            <a:pPr algn="r"/>
            <a:fld id="{CEE42E42-3F74-A040-9795-FDEDABB6AC51}" type="datetime3">
              <a:rPr lang="en-US" sz="1800" b="1" i="0" smtClean="0">
                <a:solidFill>
                  <a:srgbClr val="011E41"/>
                </a:solidFill>
                <a:latin typeface="Montserrat SemiBold" pitchFamily="2" charset="77"/>
                <a:ea typeface="Open Sans" panose="020B0606030504020204" pitchFamily="34" charset="0"/>
                <a:cs typeface="Open Sans" panose="020B0606030504020204" pitchFamily="34" charset="0"/>
              </a:rPr>
              <a:t>28 November 2025</a:t>
            </a:fld>
            <a:endParaRPr lang="en-US" sz="18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29405505"/>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8D24FDE-B273-4BE9-82B0-DB5C152E5E52}"/>
              </a:ext>
            </a:extLst>
          </p:cNvPr>
          <p:cNvSpPr>
            <a:spLocks noGrp="1"/>
          </p:cNvSpPr>
          <p:nvPr>
            <p:ph type="title"/>
          </p:nvPr>
        </p:nvSpPr>
        <p:spPr>
          <a:xfrm>
            <a:off x="914400" y="412021"/>
            <a:ext cx="16459200" cy="1714765"/>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7" name="Content Placeholder 2">
            <a:extLst>
              <a:ext uri="{FF2B5EF4-FFF2-40B4-BE49-F238E27FC236}">
                <a16:creationId xmlns:a16="http://schemas.microsoft.com/office/drawing/2014/main" id="{DA1AC8A0-C72D-4230-9742-7EC5B22967C0}"/>
              </a:ext>
            </a:extLst>
          </p:cNvPr>
          <p:cNvSpPr>
            <a:spLocks noGrp="1"/>
          </p:cNvSpPr>
          <p:nvPr>
            <p:ph idx="1"/>
          </p:nvPr>
        </p:nvSpPr>
        <p:spPr>
          <a:xfrm>
            <a:off x="914400" y="2400675"/>
            <a:ext cx="16459200" cy="6789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84244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791072" y="1363290"/>
            <a:ext cx="16561840" cy="171476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8" name="Text Placeholder 2"/>
          <p:cNvSpPr>
            <a:spLocks noGrp="1"/>
          </p:cNvSpPr>
          <p:nvPr>
            <p:ph idx="1"/>
          </p:nvPr>
        </p:nvSpPr>
        <p:spPr bwMode="auto">
          <a:xfrm>
            <a:off x="3657600" y="3351942"/>
            <a:ext cx="13716000" cy="62874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92482051"/>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userDrawn="1">
  <p:cSld name="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
            <a:ext cx="2746588" cy="2683240"/>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63" y="5805496"/>
            <a:ext cx="10167254" cy="2490076"/>
          </a:xfrm>
          <a:prstGeom prst="rect">
            <a:avLst/>
          </a:prstGeom>
        </p:spPr>
        <p:txBody>
          <a:bodyPr/>
          <a:lstStyle>
            <a:lvl1pPr algn="r">
              <a:lnSpc>
                <a:spcPct val="80000"/>
              </a:lnSpc>
              <a:defRPr sz="495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Tree>
    <p:extLst>
      <p:ext uri="{BB962C8B-B14F-4D97-AF65-F5344CB8AC3E}">
        <p14:creationId xmlns:p14="http://schemas.microsoft.com/office/powerpoint/2010/main" val="22043563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17" Type="http://schemas.openxmlformats.org/officeDocument/2006/relationships/slideLayout" Target="../slideLayouts/slideLayout162.xml"/><Relationship Id="rId299" Type="http://schemas.openxmlformats.org/officeDocument/2006/relationships/slideLayout" Target="../slideLayouts/slideLayout344.xml"/><Relationship Id="rId21" Type="http://schemas.openxmlformats.org/officeDocument/2006/relationships/slideLayout" Target="../slideLayouts/slideLayout66.xml"/><Relationship Id="rId63" Type="http://schemas.openxmlformats.org/officeDocument/2006/relationships/slideLayout" Target="../slideLayouts/slideLayout108.xml"/><Relationship Id="rId159" Type="http://schemas.openxmlformats.org/officeDocument/2006/relationships/slideLayout" Target="../slideLayouts/slideLayout204.xml"/><Relationship Id="rId324" Type="http://schemas.openxmlformats.org/officeDocument/2006/relationships/slideLayout" Target="../slideLayouts/slideLayout369.xml"/><Relationship Id="rId366" Type="http://schemas.openxmlformats.org/officeDocument/2006/relationships/theme" Target="../theme/theme2.xml"/><Relationship Id="rId170" Type="http://schemas.openxmlformats.org/officeDocument/2006/relationships/slideLayout" Target="../slideLayouts/slideLayout215.xml"/><Relationship Id="rId226" Type="http://schemas.openxmlformats.org/officeDocument/2006/relationships/slideLayout" Target="../slideLayouts/slideLayout271.xml"/><Relationship Id="rId268" Type="http://schemas.openxmlformats.org/officeDocument/2006/relationships/slideLayout" Target="../slideLayouts/slideLayout313.xml"/><Relationship Id="rId32" Type="http://schemas.openxmlformats.org/officeDocument/2006/relationships/slideLayout" Target="../slideLayouts/slideLayout77.xml"/><Relationship Id="rId74" Type="http://schemas.openxmlformats.org/officeDocument/2006/relationships/slideLayout" Target="../slideLayouts/slideLayout119.xml"/><Relationship Id="rId128" Type="http://schemas.openxmlformats.org/officeDocument/2006/relationships/slideLayout" Target="../slideLayouts/slideLayout173.xml"/><Relationship Id="rId335" Type="http://schemas.openxmlformats.org/officeDocument/2006/relationships/slideLayout" Target="../slideLayouts/slideLayout380.xml"/><Relationship Id="rId5" Type="http://schemas.openxmlformats.org/officeDocument/2006/relationships/slideLayout" Target="../slideLayouts/slideLayout50.xml"/><Relationship Id="rId181" Type="http://schemas.openxmlformats.org/officeDocument/2006/relationships/slideLayout" Target="../slideLayouts/slideLayout226.xml"/><Relationship Id="rId237" Type="http://schemas.openxmlformats.org/officeDocument/2006/relationships/slideLayout" Target="../slideLayouts/slideLayout282.xml"/><Relationship Id="rId279" Type="http://schemas.openxmlformats.org/officeDocument/2006/relationships/slideLayout" Target="../slideLayouts/slideLayout324.xml"/><Relationship Id="rId43" Type="http://schemas.openxmlformats.org/officeDocument/2006/relationships/slideLayout" Target="../slideLayouts/slideLayout88.xml"/><Relationship Id="rId139" Type="http://schemas.openxmlformats.org/officeDocument/2006/relationships/slideLayout" Target="../slideLayouts/slideLayout184.xml"/><Relationship Id="rId290" Type="http://schemas.openxmlformats.org/officeDocument/2006/relationships/slideLayout" Target="../slideLayouts/slideLayout335.xml"/><Relationship Id="rId304" Type="http://schemas.openxmlformats.org/officeDocument/2006/relationships/slideLayout" Target="../slideLayouts/slideLayout349.xml"/><Relationship Id="rId346" Type="http://schemas.openxmlformats.org/officeDocument/2006/relationships/slideLayout" Target="../slideLayouts/slideLayout391.xml"/><Relationship Id="rId85" Type="http://schemas.openxmlformats.org/officeDocument/2006/relationships/slideLayout" Target="../slideLayouts/slideLayout130.xml"/><Relationship Id="rId150" Type="http://schemas.openxmlformats.org/officeDocument/2006/relationships/slideLayout" Target="../slideLayouts/slideLayout195.xml"/><Relationship Id="rId192" Type="http://schemas.openxmlformats.org/officeDocument/2006/relationships/slideLayout" Target="../slideLayouts/slideLayout237.xml"/><Relationship Id="rId206" Type="http://schemas.openxmlformats.org/officeDocument/2006/relationships/slideLayout" Target="../slideLayouts/slideLayout251.xml"/><Relationship Id="rId248" Type="http://schemas.openxmlformats.org/officeDocument/2006/relationships/slideLayout" Target="../slideLayouts/slideLayout293.xml"/><Relationship Id="rId12" Type="http://schemas.openxmlformats.org/officeDocument/2006/relationships/slideLayout" Target="../slideLayouts/slideLayout57.xml"/><Relationship Id="rId108" Type="http://schemas.openxmlformats.org/officeDocument/2006/relationships/slideLayout" Target="../slideLayouts/slideLayout153.xml"/><Relationship Id="rId315" Type="http://schemas.openxmlformats.org/officeDocument/2006/relationships/slideLayout" Target="../slideLayouts/slideLayout360.xml"/><Relationship Id="rId357" Type="http://schemas.openxmlformats.org/officeDocument/2006/relationships/slideLayout" Target="../slideLayouts/slideLayout402.xml"/><Relationship Id="rId54" Type="http://schemas.openxmlformats.org/officeDocument/2006/relationships/slideLayout" Target="../slideLayouts/slideLayout99.xml"/><Relationship Id="rId96" Type="http://schemas.openxmlformats.org/officeDocument/2006/relationships/slideLayout" Target="../slideLayouts/slideLayout141.xml"/><Relationship Id="rId161" Type="http://schemas.openxmlformats.org/officeDocument/2006/relationships/slideLayout" Target="../slideLayouts/slideLayout206.xml"/><Relationship Id="rId217" Type="http://schemas.openxmlformats.org/officeDocument/2006/relationships/slideLayout" Target="../slideLayouts/slideLayout262.xml"/><Relationship Id="rId259" Type="http://schemas.openxmlformats.org/officeDocument/2006/relationships/slideLayout" Target="../slideLayouts/slideLayout304.xml"/><Relationship Id="rId23" Type="http://schemas.openxmlformats.org/officeDocument/2006/relationships/slideLayout" Target="../slideLayouts/slideLayout68.xml"/><Relationship Id="rId119" Type="http://schemas.openxmlformats.org/officeDocument/2006/relationships/slideLayout" Target="../slideLayouts/slideLayout164.xml"/><Relationship Id="rId270" Type="http://schemas.openxmlformats.org/officeDocument/2006/relationships/slideLayout" Target="../slideLayouts/slideLayout315.xml"/><Relationship Id="rId326" Type="http://schemas.openxmlformats.org/officeDocument/2006/relationships/slideLayout" Target="../slideLayouts/slideLayout371.xml"/><Relationship Id="rId65" Type="http://schemas.openxmlformats.org/officeDocument/2006/relationships/slideLayout" Target="../slideLayouts/slideLayout110.xml"/><Relationship Id="rId130" Type="http://schemas.openxmlformats.org/officeDocument/2006/relationships/slideLayout" Target="../slideLayouts/slideLayout175.xml"/><Relationship Id="rId172" Type="http://schemas.openxmlformats.org/officeDocument/2006/relationships/slideLayout" Target="../slideLayouts/slideLayout217.xml"/><Relationship Id="rId228" Type="http://schemas.openxmlformats.org/officeDocument/2006/relationships/slideLayout" Target="../slideLayouts/slideLayout273.xml"/><Relationship Id="rId281" Type="http://schemas.openxmlformats.org/officeDocument/2006/relationships/slideLayout" Target="../slideLayouts/slideLayout326.xml"/><Relationship Id="rId337" Type="http://schemas.openxmlformats.org/officeDocument/2006/relationships/slideLayout" Target="../slideLayouts/slideLayout382.xml"/><Relationship Id="rId34" Type="http://schemas.openxmlformats.org/officeDocument/2006/relationships/slideLayout" Target="../slideLayouts/slideLayout79.xml"/><Relationship Id="rId76" Type="http://schemas.openxmlformats.org/officeDocument/2006/relationships/slideLayout" Target="../slideLayouts/slideLayout121.xml"/><Relationship Id="rId141" Type="http://schemas.openxmlformats.org/officeDocument/2006/relationships/slideLayout" Target="../slideLayouts/slideLayout186.xml"/><Relationship Id="rId7" Type="http://schemas.openxmlformats.org/officeDocument/2006/relationships/slideLayout" Target="../slideLayouts/slideLayout52.xml"/><Relationship Id="rId183" Type="http://schemas.openxmlformats.org/officeDocument/2006/relationships/slideLayout" Target="../slideLayouts/slideLayout228.xml"/><Relationship Id="rId239" Type="http://schemas.openxmlformats.org/officeDocument/2006/relationships/slideLayout" Target="../slideLayouts/slideLayout284.xml"/><Relationship Id="rId250" Type="http://schemas.openxmlformats.org/officeDocument/2006/relationships/slideLayout" Target="../slideLayouts/slideLayout295.xml"/><Relationship Id="rId292" Type="http://schemas.openxmlformats.org/officeDocument/2006/relationships/slideLayout" Target="../slideLayouts/slideLayout337.xml"/><Relationship Id="rId306" Type="http://schemas.openxmlformats.org/officeDocument/2006/relationships/slideLayout" Target="../slideLayouts/slideLayout351.xml"/><Relationship Id="rId45" Type="http://schemas.openxmlformats.org/officeDocument/2006/relationships/slideLayout" Target="../slideLayouts/slideLayout90.xml"/><Relationship Id="rId87" Type="http://schemas.openxmlformats.org/officeDocument/2006/relationships/slideLayout" Target="../slideLayouts/slideLayout132.xml"/><Relationship Id="rId110" Type="http://schemas.openxmlformats.org/officeDocument/2006/relationships/slideLayout" Target="../slideLayouts/slideLayout155.xml"/><Relationship Id="rId348" Type="http://schemas.openxmlformats.org/officeDocument/2006/relationships/slideLayout" Target="../slideLayouts/slideLayout393.xml"/><Relationship Id="rId152" Type="http://schemas.openxmlformats.org/officeDocument/2006/relationships/slideLayout" Target="../slideLayouts/slideLayout197.xml"/><Relationship Id="rId194" Type="http://schemas.openxmlformats.org/officeDocument/2006/relationships/slideLayout" Target="../slideLayouts/slideLayout239.xml"/><Relationship Id="rId208" Type="http://schemas.openxmlformats.org/officeDocument/2006/relationships/slideLayout" Target="../slideLayouts/slideLayout253.xml"/><Relationship Id="rId261" Type="http://schemas.openxmlformats.org/officeDocument/2006/relationships/slideLayout" Target="../slideLayouts/slideLayout306.xml"/><Relationship Id="rId14" Type="http://schemas.openxmlformats.org/officeDocument/2006/relationships/slideLayout" Target="../slideLayouts/slideLayout59.xml"/><Relationship Id="rId56" Type="http://schemas.openxmlformats.org/officeDocument/2006/relationships/slideLayout" Target="../slideLayouts/slideLayout101.xml"/><Relationship Id="rId317" Type="http://schemas.openxmlformats.org/officeDocument/2006/relationships/slideLayout" Target="../slideLayouts/slideLayout362.xml"/><Relationship Id="rId359" Type="http://schemas.openxmlformats.org/officeDocument/2006/relationships/slideLayout" Target="../slideLayouts/slideLayout404.xml"/><Relationship Id="rId98" Type="http://schemas.openxmlformats.org/officeDocument/2006/relationships/slideLayout" Target="../slideLayouts/slideLayout143.xml"/><Relationship Id="rId121" Type="http://schemas.openxmlformats.org/officeDocument/2006/relationships/slideLayout" Target="../slideLayouts/slideLayout166.xml"/><Relationship Id="rId163" Type="http://schemas.openxmlformats.org/officeDocument/2006/relationships/slideLayout" Target="../slideLayouts/slideLayout208.xml"/><Relationship Id="rId219" Type="http://schemas.openxmlformats.org/officeDocument/2006/relationships/slideLayout" Target="../slideLayouts/slideLayout264.xml"/><Relationship Id="rId230" Type="http://schemas.openxmlformats.org/officeDocument/2006/relationships/slideLayout" Target="../slideLayouts/slideLayout275.xml"/><Relationship Id="rId25" Type="http://schemas.openxmlformats.org/officeDocument/2006/relationships/slideLayout" Target="../slideLayouts/slideLayout70.xml"/><Relationship Id="rId67" Type="http://schemas.openxmlformats.org/officeDocument/2006/relationships/slideLayout" Target="../slideLayouts/slideLayout112.xml"/><Relationship Id="rId272" Type="http://schemas.openxmlformats.org/officeDocument/2006/relationships/slideLayout" Target="../slideLayouts/slideLayout317.xml"/><Relationship Id="rId328" Type="http://schemas.openxmlformats.org/officeDocument/2006/relationships/slideLayout" Target="../slideLayouts/slideLayout373.xml"/><Relationship Id="rId132" Type="http://schemas.openxmlformats.org/officeDocument/2006/relationships/slideLayout" Target="../slideLayouts/slideLayout177.xml"/><Relationship Id="rId174" Type="http://schemas.openxmlformats.org/officeDocument/2006/relationships/slideLayout" Target="../slideLayouts/slideLayout219.xml"/><Relationship Id="rId220" Type="http://schemas.openxmlformats.org/officeDocument/2006/relationships/slideLayout" Target="../slideLayouts/slideLayout265.xml"/><Relationship Id="rId241" Type="http://schemas.openxmlformats.org/officeDocument/2006/relationships/slideLayout" Target="../slideLayouts/slideLayout286.xml"/><Relationship Id="rId15" Type="http://schemas.openxmlformats.org/officeDocument/2006/relationships/slideLayout" Target="../slideLayouts/slideLayout60.xml"/><Relationship Id="rId36" Type="http://schemas.openxmlformats.org/officeDocument/2006/relationships/slideLayout" Target="../slideLayouts/slideLayout81.xml"/><Relationship Id="rId57" Type="http://schemas.openxmlformats.org/officeDocument/2006/relationships/slideLayout" Target="../slideLayouts/slideLayout102.xml"/><Relationship Id="rId262" Type="http://schemas.openxmlformats.org/officeDocument/2006/relationships/slideLayout" Target="../slideLayouts/slideLayout307.xml"/><Relationship Id="rId283" Type="http://schemas.openxmlformats.org/officeDocument/2006/relationships/slideLayout" Target="../slideLayouts/slideLayout328.xml"/><Relationship Id="rId318" Type="http://schemas.openxmlformats.org/officeDocument/2006/relationships/slideLayout" Target="../slideLayouts/slideLayout363.xml"/><Relationship Id="rId339" Type="http://schemas.openxmlformats.org/officeDocument/2006/relationships/slideLayout" Target="../slideLayouts/slideLayout384.xml"/><Relationship Id="rId78" Type="http://schemas.openxmlformats.org/officeDocument/2006/relationships/slideLayout" Target="../slideLayouts/slideLayout123.xml"/><Relationship Id="rId99" Type="http://schemas.openxmlformats.org/officeDocument/2006/relationships/slideLayout" Target="../slideLayouts/slideLayout144.xml"/><Relationship Id="rId101" Type="http://schemas.openxmlformats.org/officeDocument/2006/relationships/slideLayout" Target="../slideLayouts/slideLayout146.xml"/><Relationship Id="rId122" Type="http://schemas.openxmlformats.org/officeDocument/2006/relationships/slideLayout" Target="../slideLayouts/slideLayout167.xml"/><Relationship Id="rId143" Type="http://schemas.openxmlformats.org/officeDocument/2006/relationships/slideLayout" Target="../slideLayouts/slideLayout188.xml"/><Relationship Id="rId164" Type="http://schemas.openxmlformats.org/officeDocument/2006/relationships/slideLayout" Target="../slideLayouts/slideLayout209.xml"/><Relationship Id="rId185" Type="http://schemas.openxmlformats.org/officeDocument/2006/relationships/slideLayout" Target="../slideLayouts/slideLayout230.xml"/><Relationship Id="rId350" Type="http://schemas.openxmlformats.org/officeDocument/2006/relationships/slideLayout" Target="../slideLayouts/slideLayout395.xml"/><Relationship Id="rId9" Type="http://schemas.openxmlformats.org/officeDocument/2006/relationships/slideLayout" Target="../slideLayouts/slideLayout54.xml"/><Relationship Id="rId210" Type="http://schemas.openxmlformats.org/officeDocument/2006/relationships/slideLayout" Target="../slideLayouts/slideLayout255.xml"/><Relationship Id="rId26" Type="http://schemas.openxmlformats.org/officeDocument/2006/relationships/slideLayout" Target="../slideLayouts/slideLayout71.xml"/><Relationship Id="rId231" Type="http://schemas.openxmlformats.org/officeDocument/2006/relationships/slideLayout" Target="../slideLayouts/slideLayout276.xml"/><Relationship Id="rId252" Type="http://schemas.openxmlformats.org/officeDocument/2006/relationships/slideLayout" Target="../slideLayouts/slideLayout297.xml"/><Relationship Id="rId273" Type="http://schemas.openxmlformats.org/officeDocument/2006/relationships/slideLayout" Target="../slideLayouts/slideLayout318.xml"/><Relationship Id="rId294" Type="http://schemas.openxmlformats.org/officeDocument/2006/relationships/slideLayout" Target="../slideLayouts/slideLayout339.xml"/><Relationship Id="rId308" Type="http://schemas.openxmlformats.org/officeDocument/2006/relationships/slideLayout" Target="../slideLayouts/slideLayout353.xml"/><Relationship Id="rId329" Type="http://schemas.openxmlformats.org/officeDocument/2006/relationships/slideLayout" Target="../slideLayouts/slideLayout374.xml"/><Relationship Id="rId47" Type="http://schemas.openxmlformats.org/officeDocument/2006/relationships/slideLayout" Target="../slideLayouts/slideLayout92.xml"/><Relationship Id="rId68" Type="http://schemas.openxmlformats.org/officeDocument/2006/relationships/slideLayout" Target="../slideLayouts/slideLayout113.xml"/><Relationship Id="rId89" Type="http://schemas.openxmlformats.org/officeDocument/2006/relationships/slideLayout" Target="../slideLayouts/slideLayout134.xml"/><Relationship Id="rId112" Type="http://schemas.openxmlformats.org/officeDocument/2006/relationships/slideLayout" Target="../slideLayouts/slideLayout157.xml"/><Relationship Id="rId133" Type="http://schemas.openxmlformats.org/officeDocument/2006/relationships/slideLayout" Target="../slideLayouts/slideLayout178.xml"/><Relationship Id="rId154" Type="http://schemas.openxmlformats.org/officeDocument/2006/relationships/slideLayout" Target="../slideLayouts/slideLayout199.xml"/><Relationship Id="rId175" Type="http://schemas.openxmlformats.org/officeDocument/2006/relationships/slideLayout" Target="../slideLayouts/slideLayout220.xml"/><Relationship Id="rId340" Type="http://schemas.openxmlformats.org/officeDocument/2006/relationships/slideLayout" Target="../slideLayouts/slideLayout385.xml"/><Relationship Id="rId361" Type="http://schemas.openxmlformats.org/officeDocument/2006/relationships/slideLayout" Target="../slideLayouts/slideLayout406.xml"/><Relationship Id="rId196" Type="http://schemas.openxmlformats.org/officeDocument/2006/relationships/slideLayout" Target="../slideLayouts/slideLayout241.xml"/><Relationship Id="rId200" Type="http://schemas.openxmlformats.org/officeDocument/2006/relationships/slideLayout" Target="../slideLayouts/slideLayout245.xml"/><Relationship Id="rId16" Type="http://schemas.openxmlformats.org/officeDocument/2006/relationships/slideLayout" Target="../slideLayouts/slideLayout61.xml"/><Relationship Id="rId221" Type="http://schemas.openxmlformats.org/officeDocument/2006/relationships/slideLayout" Target="../slideLayouts/slideLayout266.xml"/><Relationship Id="rId242" Type="http://schemas.openxmlformats.org/officeDocument/2006/relationships/slideLayout" Target="../slideLayouts/slideLayout287.xml"/><Relationship Id="rId263" Type="http://schemas.openxmlformats.org/officeDocument/2006/relationships/slideLayout" Target="../slideLayouts/slideLayout308.xml"/><Relationship Id="rId284" Type="http://schemas.openxmlformats.org/officeDocument/2006/relationships/slideLayout" Target="../slideLayouts/slideLayout329.xml"/><Relationship Id="rId319" Type="http://schemas.openxmlformats.org/officeDocument/2006/relationships/slideLayout" Target="../slideLayouts/slideLayout364.xml"/><Relationship Id="rId37" Type="http://schemas.openxmlformats.org/officeDocument/2006/relationships/slideLayout" Target="../slideLayouts/slideLayout82.xml"/><Relationship Id="rId58" Type="http://schemas.openxmlformats.org/officeDocument/2006/relationships/slideLayout" Target="../slideLayouts/slideLayout103.xml"/><Relationship Id="rId79" Type="http://schemas.openxmlformats.org/officeDocument/2006/relationships/slideLayout" Target="../slideLayouts/slideLayout124.xml"/><Relationship Id="rId102" Type="http://schemas.openxmlformats.org/officeDocument/2006/relationships/slideLayout" Target="../slideLayouts/slideLayout147.xml"/><Relationship Id="rId123" Type="http://schemas.openxmlformats.org/officeDocument/2006/relationships/slideLayout" Target="../slideLayouts/slideLayout168.xml"/><Relationship Id="rId144" Type="http://schemas.openxmlformats.org/officeDocument/2006/relationships/slideLayout" Target="../slideLayouts/slideLayout189.xml"/><Relationship Id="rId330" Type="http://schemas.openxmlformats.org/officeDocument/2006/relationships/slideLayout" Target="../slideLayouts/slideLayout375.xml"/><Relationship Id="rId90" Type="http://schemas.openxmlformats.org/officeDocument/2006/relationships/slideLayout" Target="../slideLayouts/slideLayout135.xml"/><Relationship Id="rId165" Type="http://schemas.openxmlformats.org/officeDocument/2006/relationships/slideLayout" Target="../slideLayouts/slideLayout210.xml"/><Relationship Id="rId186" Type="http://schemas.openxmlformats.org/officeDocument/2006/relationships/slideLayout" Target="../slideLayouts/slideLayout231.xml"/><Relationship Id="rId351" Type="http://schemas.openxmlformats.org/officeDocument/2006/relationships/slideLayout" Target="../slideLayouts/slideLayout396.xml"/><Relationship Id="rId211" Type="http://schemas.openxmlformats.org/officeDocument/2006/relationships/slideLayout" Target="../slideLayouts/slideLayout256.xml"/><Relationship Id="rId232" Type="http://schemas.openxmlformats.org/officeDocument/2006/relationships/slideLayout" Target="../slideLayouts/slideLayout277.xml"/><Relationship Id="rId253" Type="http://schemas.openxmlformats.org/officeDocument/2006/relationships/slideLayout" Target="../slideLayouts/slideLayout298.xml"/><Relationship Id="rId274" Type="http://schemas.openxmlformats.org/officeDocument/2006/relationships/slideLayout" Target="../slideLayouts/slideLayout319.xml"/><Relationship Id="rId295" Type="http://schemas.openxmlformats.org/officeDocument/2006/relationships/slideLayout" Target="../slideLayouts/slideLayout340.xml"/><Relationship Id="rId309" Type="http://schemas.openxmlformats.org/officeDocument/2006/relationships/slideLayout" Target="../slideLayouts/slideLayout354.xml"/><Relationship Id="rId27" Type="http://schemas.openxmlformats.org/officeDocument/2006/relationships/slideLayout" Target="../slideLayouts/slideLayout72.xml"/><Relationship Id="rId48" Type="http://schemas.openxmlformats.org/officeDocument/2006/relationships/slideLayout" Target="../slideLayouts/slideLayout93.xml"/><Relationship Id="rId69" Type="http://schemas.openxmlformats.org/officeDocument/2006/relationships/slideLayout" Target="../slideLayouts/slideLayout114.xml"/><Relationship Id="rId113" Type="http://schemas.openxmlformats.org/officeDocument/2006/relationships/slideLayout" Target="../slideLayouts/slideLayout158.xml"/><Relationship Id="rId134" Type="http://schemas.openxmlformats.org/officeDocument/2006/relationships/slideLayout" Target="../slideLayouts/slideLayout179.xml"/><Relationship Id="rId320" Type="http://schemas.openxmlformats.org/officeDocument/2006/relationships/slideLayout" Target="../slideLayouts/slideLayout365.xml"/><Relationship Id="rId80" Type="http://schemas.openxmlformats.org/officeDocument/2006/relationships/slideLayout" Target="../slideLayouts/slideLayout125.xml"/><Relationship Id="rId155" Type="http://schemas.openxmlformats.org/officeDocument/2006/relationships/slideLayout" Target="../slideLayouts/slideLayout200.xml"/><Relationship Id="rId176" Type="http://schemas.openxmlformats.org/officeDocument/2006/relationships/slideLayout" Target="../slideLayouts/slideLayout221.xml"/><Relationship Id="rId197" Type="http://schemas.openxmlformats.org/officeDocument/2006/relationships/slideLayout" Target="../slideLayouts/slideLayout242.xml"/><Relationship Id="rId341" Type="http://schemas.openxmlformats.org/officeDocument/2006/relationships/slideLayout" Target="../slideLayouts/slideLayout386.xml"/><Relationship Id="rId362" Type="http://schemas.openxmlformats.org/officeDocument/2006/relationships/slideLayout" Target="../slideLayouts/slideLayout407.xml"/><Relationship Id="rId201" Type="http://schemas.openxmlformats.org/officeDocument/2006/relationships/slideLayout" Target="../slideLayouts/slideLayout246.xml"/><Relationship Id="rId222" Type="http://schemas.openxmlformats.org/officeDocument/2006/relationships/slideLayout" Target="../slideLayouts/slideLayout267.xml"/><Relationship Id="rId243" Type="http://schemas.openxmlformats.org/officeDocument/2006/relationships/slideLayout" Target="../slideLayouts/slideLayout288.xml"/><Relationship Id="rId264" Type="http://schemas.openxmlformats.org/officeDocument/2006/relationships/slideLayout" Target="../slideLayouts/slideLayout309.xml"/><Relationship Id="rId285" Type="http://schemas.openxmlformats.org/officeDocument/2006/relationships/slideLayout" Target="../slideLayouts/slideLayout330.xml"/><Relationship Id="rId17" Type="http://schemas.openxmlformats.org/officeDocument/2006/relationships/slideLayout" Target="../slideLayouts/slideLayout62.xml"/><Relationship Id="rId38" Type="http://schemas.openxmlformats.org/officeDocument/2006/relationships/slideLayout" Target="../slideLayouts/slideLayout83.xml"/><Relationship Id="rId59" Type="http://schemas.openxmlformats.org/officeDocument/2006/relationships/slideLayout" Target="../slideLayouts/slideLayout104.xml"/><Relationship Id="rId103" Type="http://schemas.openxmlformats.org/officeDocument/2006/relationships/slideLayout" Target="../slideLayouts/slideLayout148.xml"/><Relationship Id="rId124" Type="http://schemas.openxmlformats.org/officeDocument/2006/relationships/slideLayout" Target="../slideLayouts/slideLayout169.xml"/><Relationship Id="rId310" Type="http://schemas.openxmlformats.org/officeDocument/2006/relationships/slideLayout" Target="../slideLayouts/slideLayout355.xml"/><Relationship Id="rId70" Type="http://schemas.openxmlformats.org/officeDocument/2006/relationships/slideLayout" Target="../slideLayouts/slideLayout115.xml"/><Relationship Id="rId91" Type="http://schemas.openxmlformats.org/officeDocument/2006/relationships/slideLayout" Target="../slideLayouts/slideLayout136.xml"/><Relationship Id="rId145" Type="http://schemas.openxmlformats.org/officeDocument/2006/relationships/slideLayout" Target="../slideLayouts/slideLayout190.xml"/><Relationship Id="rId166" Type="http://schemas.openxmlformats.org/officeDocument/2006/relationships/slideLayout" Target="../slideLayouts/slideLayout211.xml"/><Relationship Id="rId187" Type="http://schemas.openxmlformats.org/officeDocument/2006/relationships/slideLayout" Target="../slideLayouts/slideLayout232.xml"/><Relationship Id="rId331" Type="http://schemas.openxmlformats.org/officeDocument/2006/relationships/slideLayout" Target="../slideLayouts/slideLayout376.xml"/><Relationship Id="rId352" Type="http://schemas.openxmlformats.org/officeDocument/2006/relationships/slideLayout" Target="../slideLayouts/slideLayout397.xml"/><Relationship Id="rId1" Type="http://schemas.openxmlformats.org/officeDocument/2006/relationships/slideLayout" Target="../slideLayouts/slideLayout46.xml"/><Relationship Id="rId212" Type="http://schemas.openxmlformats.org/officeDocument/2006/relationships/slideLayout" Target="../slideLayouts/slideLayout257.xml"/><Relationship Id="rId233" Type="http://schemas.openxmlformats.org/officeDocument/2006/relationships/slideLayout" Target="../slideLayouts/slideLayout278.xml"/><Relationship Id="rId254" Type="http://schemas.openxmlformats.org/officeDocument/2006/relationships/slideLayout" Target="../slideLayouts/slideLayout299.xml"/><Relationship Id="rId28" Type="http://schemas.openxmlformats.org/officeDocument/2006/relationships/slideLayout" Target="../slideLayouts/slideLayout73.xml"/><Relationship Id="rId49" Type="http://schemas.openxmlformats.org/officeDocument/2006/relationships/slideLayout" Target="../slideLayouts/slideLayout94.xml"/><Relationship Id="rId114" Type="http://schemas.openxmlformats.org/officeDocument/2006/relationships/slideLayout" Target="../slideLayouts/slideLayout159.xml"/><Relationship Id="rId275" Type="http://schemas.openxmlformats.org/officeDocument/2006/relationships/slideLayout" Target="../slideLayouts/slideLayout320.xml"/><Relationship Id="rId296" Type="http://schemas.openxmlformats.org/officeDocument/2006/relationships/slideLayout" Target="../slideLayouts/slideLayout341.xml"/><Relationship Id="rId300" Type="http://schemas.openxmlformats.org/officeDocument/2006/relationships/slideLayout" Target="../slideLayouts/slideLayout345.xml"/><Relationship Id="rId60" Type="http://schemas.openxmlformats.org/officeDocument/2006/relationships/slideLayout" Target="../slideLayouts/slideLayout105.xml"/><Relationship Id="rId81" Type="http://schemas.openxmlformats.org/officeDocument/2006/relationships/slideLayout" Target="../slideLayouts/slideLayout126.xml"/><Relationship Id="rId135" Type="http://schemas.openxmlformats.org/officeDocument/2006/relationships/slideLayout" Target="../slideLayouts/slideLayout180.xml"/><Relationship Id="rId156" Type="http://schemas.openxmlformats.org/officeDocument/2006/relationships/slideLayout" Target="../slideLayouts/slideLayout201.xml"/><Relationship Id="rId177" Type="http://schemas.openxmlformats.org/officeDocument/2006/relationships/slideLayout" Target="../slideLayouts/slideLayout222.xml"/><Relationship Id="rId198" Type="http://schemas.openxmlformats.org/officeDocument/2006/relationships/slideLayout" Target="../slideLayouts/slideLayout243.xml"/><Relationship Id="rId321" Type="http://schemas.openxmlformats.org/officeDocument/2006/relationships/slideLayout" Target="../slideLayouts/slideLayout366.xml"/><Relationship Id="rId342" Type="http://schemas.openxmlformats.org/officeDocument/2006/relationships/slideLayout" Target="../slideLayouts/slideLayout387.xml"/><Relationship Id="rId363" Type="http://schemas.openxmlformats.org/officeDocument/2006/relationships/slideLayout" Target="../slideLayouts/slideLayout408.xml"/><Relationship Id="rId202" Type="http://schemas.openxmlformats.org/officeDocument/2006/relationships/slideLayout" Target="../slideLayouts/slideLayout247.xml"/><Relationship Id="rId223" Type="http://schemas.openxmlformats.org/officeDocument/2006/relationships/slideLayout" Target="../slideLayouts/slideLayout268.xml"/><Relationship Id="rId244" Type="http://schemas.openxmlformats.org/officeDocument/2006/relationships/slideLayout" Target="../slideLayouts/slideLayout289.xml"/><Relationship Id="rId18" Type="http://schemas.openxmlformats.org/officeDocument/2006/relationships/slideLayout" Target="../slideLayouts/slideLayout63.xml"/><Relationship Id="rId39" Type="http://schemas.openxmlformats.org/officeDocument/2006/relationships/slideLayout" Target="../slideLayouts/slideLayout84.xml"/><Relationship Id="rId265" Type="http://schemas.openxmlformats.org/officeDocument/2006/relationships/slideLayout" Target="../slideLayouts/slideLayout310.xml"/><Relationship Id="rId286" Type="http://schemas.openxmlformats.org/officeDocument/2006/relationships/slideLayout" Target="../slideLayouts/slideLayout331.xml"/><Relationship Id="rId50" Type="http://schemas.openxmlformats.org/officeDocument/2006/relationships/slideLayout" Target="../slideLayouts/slideLayout95.xml"/><Relationship Id="rId104" Type="http://schemas.openxmlformats.org/officeDocument/2006/relationships/slideLayout" Target="../slideLayouts/slideLayout149.xml"/><Relationship Id="rId125" Type="http://schemas.openxmlformats.org/officeDocument/2006/relationships/slideLayout" Target="../slideLayouts/slideLayout170.xml"/><Relationship Id="rId146" Type="http://schemas.openxmlformats.org/officeDocument/2006/relationships/slideLayout" Target="../slideLayouts/slideLayout191.xml"/><Relationship Id="rId167" Type="http://schemas.openxmlformats.org/officeDocument/2006/relationships/slideLayout" Target="../slideLayouts/slideLayout212.xml"/><Relationship Id="rId188" Type="http://schemas.openxmlformats.org/officeDocument/2006/relationships/slideLayout" Target="../slideLayouts/slideLayout233.xml"/><Relationship Id="rId311" Type="http://schemas.openxmlformats.org/officeDocument/2006/relationships/slideLayout" Target="../slideLayouts/slideLayout356.xml"/><Relationship Id="rId332" Type="http://schemas.openxmlformats.org/officeDocument/2006/relationships/slideLayout" Target="../slideLayouts/slideLayout377.xml"/><Relationship Id="rId353" Type="http://schemas.openxmlformats.org/officeDocument/2006/relationships/slideLayout" Target="../slideLayouts/slideLayout398.xml"/><Relationship Id="rId71" Type="http://schemas.openxmlformats.org/officeDocument/2006/relationships/slideLayout" Target="../slideLayouts/slideLayout116.xml"/><Relationship Id="rId92" Type="http://schemas.openxmlformats.org/officeDocument/2006/relationships/slideLayout" Target="../slideLayouts/slideLayout137.xml"/><Relationship Id="rId213" Type="http://schemas.openxmlformats.org/officeDocument/2006/relationships/slideLayout" Target="../slideLayouts/slideLayout258.xml"/><Relationship Id="rId234" Type="http://schemas.openxmlformats.org/officeDocument/2006/relationships/slideLayout" Target="../slideLayouts/slideLayout279.xml"/><Relationship Id="rId2" Type="http://schemas.openxmlformats.org/officeDocument/2006/relationships/slideLayout" Target="../slideLayouts/slideLayout47.xml"/><Relationship Id="rId29" Type="http://schemas.openxmlformats.org/officeDocument/2006/relationships/slideLayout" Target="../slideLayouts/slideLayout74.xml"/><Relationship Id="rId255" Type="http://schemas.openxmlformats.org/officeDocument/2006/relationships/slideLayout" Target="../slideLayouts/slideLayout300.xml"/><Relationship Id="rId276" Type="http://schemas.openxmlformats.org/officeDocument/2006/relationships/slideLayout" Target="../slideLayouts/slideLayout321.xml"/><Relationship Id="rId297" Type="http://schemas.openxmlformats.org/officeDocument/2006/relationships/slideLayout" Target="../slideLayouts/slideLayout342.xml"/><Relationship Id="rId40" Type="http://schemas.openxmlformats.org/officeDocument/2006/relationships/slideLayout" Target="../slideLayouts/slideLayout85.xml"/><Relationship Id="rId115" Type="http://schemas.openxmlformats.org/officeDocument/2006/relationships/slideLayout" Target="../slideLayouts/slideLayout160.xml"/><Relationship Id="rId136" Type="http://schemas.openxmlformats.org/officeDocument/2006/relationships/slideLayout" Target="../slideLayouts/slideLayout181.xml"/><Relationship Id="rId157" Type="http://schemas.openxmlformats.org/officeDocument/2006/relationships/slideLayout" Target="../slideLayouts/slideLayout202.xml"/><Relationship Id="rId178" Type="http://schemas.openxmlformats.org/officeDocument/2006/relationships/slideLayout" Target="../slideLayouts/slideLayout223.xml"/><Relationship Id="rId301" Type="http://schemas.openxmlformats.org/officeDocument/2006/relationships/slideLayout" Target="../slideLayouts/slideLayout346.xml"/><Relationship Id="rId322" Type="http://schemas.openxmlformats.org/officeDocument/2006/relationships/slideLayout" Target="../slideLayouts/slideLayout367.xml"/><Relationship Id="rId343" Type="http://schemas.openxmlformats.org/officeDocument/2006/relationships/slideLayout" Target="../slideLayouts/slideLayout388.xml"/><Relationship Id="rId364" Type="http://schemas.openxmlformats.org/officeDocument/2006/relationships/slideLayout" Target="../slideLayouts/slideLayout409.xml"/><Relationship Id="rId61" Type="http://schemas.openxmlformats.org/officeDocument/2006/relationships/slideLayout" Target="../slideLayouts/slideLayout106.xml"/><Relationship Id="rId82" Type="http://schemas.openxmlformats.org/officeDocument/2006/relationships/slideLayout" Target="../slideLayouts/slideLayout127.xml"/><Relationship Id="rId199" Type="http://schemas.openxmlformats.org/officeDocument/2006/relationships/slideLayout" Target="../slideLayouts/slideLayout244.xml"/><Relationship Id="rId203" Type="http://schemas.openxmlformats.org/officeDocument/2006/relationships/slideLayout" Target="../slideLayouts/slideLayout248.xml"/><Relationship Id="rId19" Type="http://schemas.openxmlformats.org/officeDocument/2006/relationships/slideLayout" Target="../slideLayouts/slideLayout64.xml"/><Relationship Id="rId224" Type="http://schemas.openxmlformats.org/officeDocument/2006/relationships/slideLayout" Target="../slideLayouts/slideLayout269.xml"/><Relationship Id="rId245" Type="http://schemas.openxmlformats.org/officeDocument/2006/relationships/slideLayout" Target="../slideLayouts/slideLayout290.xml"/><Relationship Id="rId266" Type="http://schemas.openxmlformats.org/officeDocument/2006/relationships/slideLayout" Target="../slideLayouts/slideLayout311.xml"/><Relationship Id="rId287" Type="http://schemas.openxmlformats.org/officeDocument/2006/relationships/slideLayout" Target="../slideLayouts/slideLayout332.xml"/><Relationship Id="rId30" Type="http://schemas.openxmlformats.org/officeDocument/2006/relationships/slideLayout" Target="../slideLayouts/slideLayout75.xml"/><Relationship Id="rId105" Type="http://schemas.openxmlformats.org/officeDocument/2006/relationships/slideLayout" Target="../slideLayouts/slideLayout150.xml"/><Relationship Id="rId126" Type="http://schemas.openxmlformats.org/officeDocument/2006/relationships/slideLayout" Target="../slideLayouts/slideLayout171.xml"/><Relationship Id="rId147" Type="http://schemas.openxmlformats.org/officeDocument/2006/relationships/slideLayout" Target="../slideLayouts/slideLayout192.xml"/><Relationship Id="rId168" Type="http://schemas.openxmlformats.org/officeDocument/2006/relationships/slideLayout" Target="../slideLayouts/slideLayout213.xml"/><Relationship Id="rId312" Type="http://schemas.openxmlformats.org/officeDocument/2006/relationships/slideLayout" Target="../slideLayouts/slideLayout357.xml"/><Relationship Id="rId333" Type="http://schemas.openxmlformats.org/officeDocument/2006/relationships/slideLayout" Target="../slideLayouts/slideLayout378.xml"/><Relationship Id="rId354" Type="http://schemas.openxmlformats.org/officeDocument/2006/relationships/slideLayout" Target="../slideLayouts/slideLayout399.xml"/><Relationship Id="rId51" Type="http://schemas.openxmlformats.org/officeDocument/2006/relationships/slideLayout" Target="../slideLayouts/slideLayout96.xml"/><Relationship Id="rId72" Type="http://schemas.openxmlformats.org/officeDocument/2006/relationships/slideLayout" Target="../slideLayouts/slideLayout117.xml"/><Relationship Id="rId93" Type="http://schemas.openxmlformats.org/officeDocument/2006/relationships/slideLayout" Target="../slideLayouts/slideLayout138.xml"/><Relationship Id="rId189" Type="http://schemas.openxmlformats.org/officeDocument/2006/relationships/slideLayout" Target="../slideLayouts/slideLayout234.xml"/><Relationship Id="rId3" Type="http://schemas.openxmlformats.org/officeDocument/2006/relationships/slideLayout" Target="../slideLayouts/slideLayout48.xml"/><Relationship Id="rId214" Type="http://schemas.openxmlformats.org/officeDocument/2006/relationships/slideLayout" Target="../slideLayouts/slideLayout259.xml"/><Relationship Id="rId235" Type="http://schemas.openxmlformats.org/officeDocument/2006/relationships/slideLayout" Target="../slideLayouts/slideLayout280.xml"/><Relationship Id="rId256" Type="http://schemas.openxmlformats.org/officeDocument/2006/relationships/slideLayout" Target="../slideLayouts/slideLayout301.xml"/><Relationship Id="rId277" Type="http://schemas.openxmlformats.org/officeDocument/2006/relationships/slideLayout" Target="../slideLayouts/slideLayout322.xml"/><Relationship Id="rId298" Type="http://schemas.openxmlformats.org/officeDocument/2006/relationships/slideLayout" Target="../slideLayouts/slideLayout343.xml"/><Relationship Id="rId116" Type="http://schemas.openxmlformats.org/officeDocument/2006/relationships/slideLayout" Target="../slideLayouts/slideLayout161.xml"/><Relationship Id="rId137" Type="http://schemas.openxmlformats.org/officeDocument/2006/relationships/slideLayout" Target="../slideLayouts/slideLayout182.xml"/><Relationship Id="rId158" Type="http://schemas.openxmlformats.org/officeDocument/2006/relationships/slideLayout" Target="../slideLayouts/slideLayout203.xml"/><Relationship Id="rId302" Type="http://schemas.openxmlformats.org/officeDocument/2006/relationships/slideLayout" Target="../slideLayouts/slideLayout347.xml"/><Relationship Id="rId323" Type="http://schemas.openxmlformats.org/officeDocument/2006/relationships/slideLayout" Target="../slideLayouts/slideLayout368.xml"/><Relationship Id="rId344" Type="http://schemas.openxmlformats.org/officeDocument/2006/relationships/slideLayout" Target="../slideLayouts/slideLayout389.xml"/><Relationship Id="rId20" Type="http://schemas.openxmlformats.org/officeDocument/2006/relationships/slideLayout" Target="../slideLayouts/slideLayout65.xml"/><Relationship Id="rId41" Type="http://schemas.openxmlformats.org/officeDocument/2006/relationships/slideLayout" Target="../slideLayouts/slideLayout86.xml"/><Relationship Id="rId62" Type="http://schemas.openxmlformats.org/officeDocument/2006/relationships/slideLayout" Target="../slideLayouts/slideLayout107.xml"/><Relationship Id="rId83" Type="http://schemas.openxmlformats.org/officeDocument/2006/relationships/slideLayout" Target="../slideLayouts/slideLayout128.xml"/><Relationship Id="rId179" Type="http://schemas.openxmlformats.org/officeDocument/2006/relationships/slideLayout" Target="../slideLayouts/slideLayout224.xml"/><Relationship Id="rId365" Type="http://schemas.openxmlformats.org/officeDocument/2006/relationships/slideLayout" Target="../slideLayouts/slideLayout410.xml"/><Relationship Id="rId190" Type="http://schemas.openxmlformats.org/officeDocument/2006/relationships/slideLayout" Target="../slideLayouts/slideLayout235.xml"/><Relationship Id="rId204" Type="http://schemas.openxmlformats.org/officeDocument/2006/relationships/slideLayout" Target="../slideLayouts/slideLayout249.xml"/><Relationship Id="rId225" Type="http://schemas.openxmlformats.org/officeDocument/2006/relationships/slideLayout" Target="../slideLayouts/slideLayout270.xml"/><Relationship Id="rId246" Type="http://schemas.openxmlformats.org/officeDocument/2006/relationships/slideLayout" Target="../slideLayouts/slideLayout291.xml"/><Relationship Id="rId267" Type="http://schemas.openxmlformats.org/officeDocument/2006/relationships/slideLayout" Target="../slideLayouts/slideLayout312.xml"/><Relationship Id="rId288" Type="http://schemas.openxmlformats.org/officeDocument/2006/relationships/slideLayout" Target="../slideLayouts/slideLayout333.xml"/><Relationship Id="rId106" Type="http://schemas.openxmlformats.org/officeDocument/2006/relationships/slideLayout" Target="../slideLayouts/slideLayout151.xml"/><Relationship Id="rId127" Type="http://schemas.openxmlformats.org/officeDocument/2006/relationships/slideLayout" Target="../slideLayouts/slideLayout172.xml"/><Relationship Id="rId313" Type="http://schemas.openxmlformats.org/officeDocument/2006/relationships/slideLayout" Target="../slideLayouts/slideLayout358.xml"/><Relationship Id="rId10" Type="http://schemas.openxmlformats.org/officeDocument/2006/relationships/slideLayout" Target="../slideLayouts/slideLayout55.xml"/><Relationship Id="rId31" Type="http://schemas.openxmlformats.org/officeDocument/2006/relationships/slideLayout" Target="../slideLayouts/slideLayout76.xml"/><Relationship Id="rId52" Type="http://schemas.openxmlformats.org/officeDocument/2006/relationships/slideLayout" Target="../slideLayouts/slideLayout97.xml"/><Relationship Id="rId73" Type="http://schemas.openxmlformats.org/officeDocument/2006/relationships/slideLayout" Target="../slideLayouts/slideLayout118.xml"/><Relationship Id="rId94" Type="http://schemas.openxmlformats.org/officeDocument/2006/relationships/slideLayout" Target="../slideLayouts/slideLayout139.xml"/><Relationship Id="rId148" Type="http://schemas.openxmlformats.org/officeDocument/2006/relationships/slideLayout" Target="../slideLayouts/slideLayout193.xml"/><Relationship Id="rId169" Type="http://schemas.openxmlformats.org/officeDocument/2006/relationships/slideLayout" Target="../slideLayouts/slideLayout214.xml"/><Relationship Id="rId334" Type="http://schemas.openxmlformats.org/officeDocument/2006/relationships/slideLayout" Target="../slideLayouts/slideLayout379.xml"/><Relationship Id="rId355" Type="http://schemas.openxmlformats.org/officeDocument/2006/relationships/slideLayout" Target="../slideLayouts/slideLayout400.xml"/><Relationship Id="rId4" Type="http://schemas.openxmlformats.org/officeDocument/2006/relationships/slideLayout" Target="../slideLayouts/slideLayout49.xml"/><Relationship Id="rId180" Type="http://schemas.openxmlformats.org/officeDocument/2006/relationships/slideLayout" Target="../slideLayouts/slideLayout225.xml"/><Relationship Id="rId215" Type="http://schemas.openxmlformats.org/officeDocument/2006/relationships/slideLayout" Target="../slideLayouts/slideLayout260.xml"/><Relationship Id="rId236" Type="http://schemas.openxmlformats.org/officeDocument/2006/relationships/slideLayout" Target="../slideLayouts/slideLayout281.xml"/><Relationship Id="rId257" Type="http://schemas.openxmlformats.org/officeDocument/2006/relationships/slideLayout" Target="../slideLayouts/slideLayout302.xml"/><Relationship Id="rId278" Type="http://schemas.openxmlformats.org/officeDocument/2006/relationships/slideLayout" Target="../slideLayouts/slideLayout323.xml"/><Relationship Id="rId303" Type="http://schemas.openxmlformats.org/officeDocument/2006/relationships/slideLayout" Target="../slideLayouts/slideLayout348.xml"/><Relationship Id="rId42" Type="http://schemas.openxmlformats.org/officeDocument/2006/relationships/slideLayout" Target="../slideLayouts/slideLayout87.xml"/><Relationship Id="rId84" Type="http://schemas.openxmlformats.org/officeDocument/2006/relationships/slideLayout" Target="../slideLayouts/slideLayout129.xml"/><Relationship Id="rId138" Type="http://schemas.openxmlformats.org/officeDocument/2006/relationships/slideLayout" Target="../slideLayouts/slideLayout183.xml"/><Relationship Id="rId345" Type="http://schemas.openxmlformats.org/officeDocument/2006/relationships/slideLayout" Target="../slideLayouts/slideLayout390.xml"/><Relationship Id="rId191" Type="http://schemas.openxmlformats.org/officeDocument/2006/relationships/slideLayout" Target="../slideLayouts/slideLayout236.xml"/><Relationship Id="rId205" Type="http://schemas.openxmlformats.org/officeDocument/2006/relationships/slideLayout" Target="../slideLayouts/slideLayout250.xml"/><Relationship Id="rId247" Type="http://schemas.openxmlformats.org/officeDocument/2006/relationships/slideLayout" Target="../slideLayouts/slideLayout292.xml"/><Relationship Id="rId107" Type="http://schemas.openxmlformats.org/officeDocument/2006/relationships/slideLayout" Target="../slideLayouts/slideLayout152.xml"/><Relationship Id="rId289" Type="http://schemas.openxmlformats.org/officeDocument/2006/relationships/slideLayout" Target="../slideLayouts/slideLayout334.xml"/><Relationship Id="rId11" Type="http://schemas.openxmlformats.org/officeDocument/2006/relationships/slideLayout" Target="../slideLayouts/slideLayout56.xml"/><Relationship Id="rId53" Type="http://schemas.openxmlformats.org/officeDocument/2006/relationships/slideLayout" Target="../slideLayouts/slideLayout98.xml"/><Relationship Id="rId149" Type="http://schemas.openxmlformats.org/officeDocument/2006/relationships/slideLayout" Target="../slideLayouts/slideLayout194.xml"/><Relationship Id="rId314" Type="http://schemas.openxmlformats.org/officeDocument/2006/relationships/slideLayout" Target="../slideLayouts/slideLayout359.xml"/><Relationship Id="rId356" Type="http://schemas.openxmlformats.org/officeDocument/2006/relationships/slideLayout" Target="../slideLayouts/slideLayout401.xml"/><Relationship Id="rId95" Type="http://schemas.openxmlformats.org/officeDocument/2006/relationships/slideLayout" Target="../slideLayouts/slideLayout140.xml"/><Relationship Id="rId160" Type="http://schemas.openxmlformats.org/officeDocument/2006/relationships/slideLayout" Target="../slideLayouts/slideLayout205.xml"/><Relationship Id="rId216" Type="http://schemas.openxmlformats.org/officeDocument/2006/relationships/slideLayout" Target="../slideLayouts/slideLayout261.xml"/><Relationship Id="rId258" Type="http://schemas.openxmlformats.org/officeDocument/2006/relationships/slideLayout" Target="../slideLayouts/slideLayout303.xml"/><Relationship Id="rId22" Type="http://schemas.openxmlformats.org/officeDocument/2006/relationships/slideLayout" Target="../slideLayouts/slideLayout67.xml"/><Relationship Id="rId64" Type="http://schemas.openxmlformats.org/officeDocument/2006/relationships/slideLayout" Target="../slideLayouts/slideLayout109.xml"/><Relationship Id="rId118" Type="http://schemas.openxmlformats.org/officeDocument/2006/relationships/slideLayout" Target="../slideLayouts/slideLayout163.xml"/><Relationship Id="rId325" Type="http://schemas.openxmlformats.org/officeDocument/2006/relationships/slideLayout" Target="../slideLayouts/slideLayout370.xml"/><Relationship Id="rId171" Type="http://schemas.openxmlformats.org/officeDocument/2006/relationships/slideLayout" Target="../slideLayouts/slideLayout216.xml"/><Relationship Id="rId227" Type="http://schemas.openxmlformats.org/officeDocument/2006/relationships/slideLayout" Target="../slideLayouts/slideLayout272.xml"/><Relationship Id="rId269" Type="http://schemas.openxmlformats.org/officeDocument/2006/relationships/slideLayout" Target="../slideLayouts/slideLayout314.xml"/><Relationship Id="rId33" Type="http://schemas.openxmlformats.org/officeDocument/2006/relationships/slideLayout" Target="../slideLayouts/slideLayout78.xml"/><Relationship Id="rId129" Type="http://schemas.openxmlformats.org/officeDocument/2006/relationships/slideLayout" Target="../slideLayouts/slideLayout174.xml"/><Relationship Id="rId280" Type="http://schemas.openxmlformats.org/officeDocument/2006/relationships/slideLayout" Target="../slideLayouts/slideLayout325.xml"/><Relationship Id="rId336" Type="http://schemas.openxmlformats.org/officeDocument/2006/relationships/slideLayout" Target="../slideLayouts/slideLayout381.xml"/><Relationship Id="rId75" Type="http://schemas.openxmlformats.org/officeDocument/2006/relationships/slideLayout" Target="../slideLayouts/slideLayout120.xml"/><Relationship Id="rId140" Type="http://schemas.openxmlformats.org/officeDocument/2006/relationships/slideLayout" Target="../slideLayouts/slideLayout185.xml"/><Relationship Id="rId182" Type="http://schemas.openxmlformats.org/officeDocument/2006/relationships/slideLayout" Target="../slideLayouts/slideLayout227.xml"/><Relationship Id="rId6" Type="http://schemas.openxmlformats.org/officeDocument/2006/relationships/slideLayout" Target="../slideLayouts/slideLayout51.xml"/><Relationship Id="rId238" Type="http://schemas.openxmlformats.org/officeDocument/2006/relationships/slideLayout" Target="../slideLayouts/slideLayout283.xml"/><Relationship Id="rId291" Type="http://schemas.openxmlformats.org/officeDocument/2006/relationships/slideLayout" Target="../slideLayouts/slideLayout336.xml"/><Relationship Id="rId305" Type="http://schemas.openxmlformats.org/officeDocument/2006/relationships/slideLayout" Target="../slideLayouts/slideLayout350.xml"/><Relationship Id="rId347" Type="http://schemas.openxmlformats.org/officeDocument/2006/relationships/slideLayout" Target="../slideLayouts/slideLayout392.xml"/><Relationship Id="rId44" Type="http://schemas.openxmlformats.org/officeDocument/2006/relationships/slideLayout" Target="../slideLayouts/slideLayout89.xml"/><Relationship Id="rId86" Type="http://schemas.openxmlformats.org/officeDocument/2006/relationships/slideLayout" Target="../slideLayouts/slideLayout131.xml"/><Relationship Id="rId151" Type="http://schemas.openxmlformats.org/officeDocument/2006/relationships/slideLayout" Target="../slideLayouts/slideLayout196.xml"/><Relationship Id="rId193" Type="http://schemas.openxmlformats.org/officeDocument/2006/relationships/slideLayout" Target="../slideLayouts/slideLayout238.xml"/><Relationship Id="rId207" Type="http://schemas.openxmlformats.org/officeDocument/2006/relationships/slideLayout" Target="../slideLayouts/slideLayout252.xml"/><Relationship Id="rId249" Type="http://schemas.openxmlformats.org/officeDocument/2006/relationships/slideLayout" Target="../slideLayouts/slideLayout294.xml"/><Relationship Id="rId13" Type="http://schemas.openxmlformats.org/officeDocument/2006/relationships/slideLayout" Target="../slideLayouts/slideLayout58.xml"/><Relationship Id="rId109" Type="http://schemas.openxmlformats.org/officeDocument/2006/relationships/slideLayout" Target="../slideLayouts/slideLayout154.xml"/><Relationship Id="rId260" Type="http://schemas.openxmlformats.org/officeDocument/2006/relationships/slideLayout" Target="../slideLayouts/slideLayout305.xml"/><Relationship Id="rId316" Type="http://schemas.openxmlformats.org/officeDocument/2006/relationships/slideLayout" Target="../slideLayouts/slideLayout361.xml"/><Relationship Id="rId55" Type="http://schemas.openxmlformats.org/officeDocument/2006/relationships/slideLayout" Target="../slideLayouts/slideLayout100.xml"/><Relationship Id="rId97" Type="http://schemas.openxmlformats.org/officeDocument/2006/relationships/slideLayout" Target="../slideLayouts/slideLayout142.xml"/><Relationship Id="rId120" Type="http://schemas.openxmlformats.org/officeDocument/2006/relationships/slideLayout" Target="../slideLayouts/slideLayout165.xml"/><Relationship Id="rId358" Type="http://schemas.openxmlformats.org/officeDocument/2006/relationships/slideLayout" Target="../slideLayouts/slideLayout403.xml"/><Relationship Id="rId162" Type="http://schemas.openxmlformats.org/officeDocument/2006/relationships/slideLayout" Target="../slideLayouts/slideLayout207.xml"/><Relationship Id="rId218" Type="http://schemas.openxmlformats.org/officeDocument/2006/relationships/slideLayout" Target="../slideLayouts/slideLayout263.xml"/><Relationship Id="rId271" Type="http://schemas.openxmlformats.org/officeDocument/2006/relationships/slideLayout" Target="../slideLayouts/slideLayout316.xml"/><Relationship Id="rId24" Type="http://schemas.openxmlformats.org/officeDocument/2006/relationships/slideLayout" Target="../slideLayouts/slideLayout69.xml"/><Relationship Id="rId66" Type="http://schemas.openxmlformats.org/officeDocument/2006/relationships/slideLayout" Target="../slideLayouts/slideLayout111.xml"/><Relationship Id="rId131" Type="http://schemas.openxmlformats.org/officeDocument/2006/relationships/slideLayout" Target="../slideLayouts/slideLayout176.xml"/><Relationship Id="rId327" Type="http://schemas.openxmlformats.org/officeDocument/2006/relationships/slideLayout" Target="../slideLayouts/slideLayout372.xml"/><Relationship Id="rId173" Type="http://schemas.openxmlformats.org/officeDocument/2006/relationships/slideLayout" Target="../slideLayouts/slideLayout218.xml"/><Relationship Id="rId229" Type="http://schemas.openxmlformats.org/officeDocument/2006/relationships/slideLayout" Target="../slideLayouts/slideLayout274.xml"/><Relationship Id="rId240" Type="http://schemas.openxmlformats.org/officeDocument/2006/relationships/slideLayout" Target="../slideLayouts/slideLayout285.xml"/><Relationship Id="rId35" Type="http://schemas.openxmlformats.org/officeDocument/2006/relationships/slideLayout" Target="../slideLayouts/slideLayout80.xml"/><Relationship Id="rId77" Type="http://schemas.openxmlformats.org/officeDocument/2006/relationships/slideLayout" Target="../slideLayouts/slideLayout122.xml"/><Relationship Id="rId100" Type="http://schemas.openxmlformats.org/officeDocument/2006/relationships/slideLayout" Target="../slideLayouts/slideLayout145.xml"/><Relationship Id="rId282" Type="http://schemas.openxmlformats.org/officeDocument/2006/relationships/slideLayout" Target="../slideLayouts/slideLayout327.xml"/><Relationship Id="rId338" Type="http://schemas.openxmlformats.org/officeDocument/2006/relationships/slideLayout" Target="../slideLayouts/slideLayout383.xml"/><Relationship Id="rId8" Type="http://schemas.openxmlformats.org/officeDocument/2006/relationships/slideLayout" Target="../slideLayouts/slideLayout53.xml"/><Relationship Id="rId142" Type="http://schemas.openxmlformats.org/officeDocument/2006/relationships/slideLayout" Target="../slideLayouts/slideLayout187.xml"/><Relationship Id="rId184" Type="http://schemas.openxmlformats.org/officeDocument/2006/relationships/slideLayout" Target="../slideLayouts/slideLayout229.xml"/><Relationship Id="rId251" Type="http://schemas.openxmlformats.org/officeDocument/2006/relationships/slideLayout" Target="../slideLayouts/slideLayout296.xml"/><Relationship Id="rId46" Type="http://schemas.openxmlformats.org/officeDocument/2006/relationships/slideLayout" Target="../slideLayouts/slideLayout91.xml"/><Relationship Id="rId293" Type="http://schemas.openxmlformats.org/officeDocument/2006/relationships/slideLayout" Target="../slideLayouts/slideLayout338.xml"/><Relationship Id="rId307" Type="http://schemas.openxmlformats.org/officeDocument/2006/relationships/slideLayout" Target="../slideLayouts/slideLayout352.xml"/><Relationship Id="rId349" Type="http://schemas.openxmlformats.org/officeDocument/2006/relationships/slideLayout" Target="../slideLayouts/slideLayout394.xml"/><Relationship Id="rId88" Type="http://schemas.openxmlformats.org/officeDocument/2006/relationships/slideLayout" Target="../slideLayouts/slideLayout133.xml"/><Relationship Id="rId111" Type="http://schemas.openxmlformats.org/officeDocument/2006/relationships/slideLayout" Target="../slideLayouts/slideLayout156.xml"/><Relationship Id="rId153" Type="http://schemas.openxmlformats.org/officeDocument/2006/relationships/slideLayout" Target="../slideLayouts/slideLayout198.xml"/><Relationship Id="rId195" Type="http://schemas.openxmlformats.org/officeDocument/2006/relationships/slideLayout" Target="../slideLayouts/slideLayout240.xml"/><Relationship Id="rId209" Type="http://schemas.openxmlformats.org/officeDocument/2006/relationships/slideLayout" Target="../slideLayouts/slideLayout254.xml"/><Relationship Id="rId360" Type="http://schemas.openxmlformats.org/officeDocument/2006/relationships/slideLayout" Target="../slideLayouts/slideLayout40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slideLayout" Target="../slideLayouts/slideLayout423.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2" Type="http://schemas.openxmlformats.org/officeDocument/2006/relationships/slideLayout" Target="../slideLayouts/slideLayout412.xml"/><Relationship Id="rId16" Type="http://schemas.openxmlformats.org/officeDocument/2006/relationships/theme" Target="../theme/theme3.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5" Type="http://schemas.openxmlformats.org/officeDocument/2006/relationships/slideLayout" Target="../slideLayouts/slideLayout42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 Id="rId14" Type="http://schemas.openxmlformats.org/officeDocument/2006/relationships/slideLayout" Target="../slideLayouts/slideLayout4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Google Shape;10;p25"/>
          <p:cNvSpPr txBox="1"/>
          <p:nvPr/>
        </p:nvSpPr>
        <p:spPr>
          <a:xfrm>
            <a:off x="0" y="10136188"/>
            <a:ext cx="338138" cy="152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rgbClr val="000000"/>
                </a:solidFill>
                <a:latin typeface="Calibri"/>
                <a:ea typeface="Calibri"/>
                <a:cs typeface="Calibri"/>
                <a:sym typeface="Calibri"/>
              </a:rPr>
              <a:t>Public</a:t>
            </a:r>
            <a:endParaRPr sz="1400" b="0" i="0" u="none" strike="noStrike" cap="none">
              <a:solidFill>
                <a:srgbClr val="000000"/>
              </a:solidFill>
              <a:latin typeface="Arial"/>
              <a:ea typeface="Arial"/>
              <a:cs typeface="Arial"/>
              <a:sym typeface="Arial"/>
            </a:endParaRPr>
          </a:p>
        </p:txBody>
      </p:sp>
      <p:sp>
        <p:nvSpPr>
          <p:cNvPr id="11" name="Google Shape;11;p25" descr="{&quot;HashCode&quot;:-45436510,&quot;Placement&quot;:&quot;Footer&quot;,&quot;Top&quot;:789.467957,&quot;Left&quot;:0.0,&quot;SlideWidth&quot;:1440,&quot;SlideHeight&quot;:810}"/>
          <p:cNvSpPr txBox="1"/>
          <p:nvPr/>
        </p:nvSpPr>
        <p:spPr>
          <a:xfrm>
            <a:off x="0" y="10026243"/>
            <a:ext cx="581126" cy="262344"/>
          </a:xfrm>
          <a:prstGeom prst="rect">
            <a:avLst/>
          </a:prstGeom>
          <a:noFill/>
          <a:ln>
            <a:noFill/>
          </a:ln>
        </p:spPr>
        <p:txBody>
          <a:bodyPr spcFirstLastPara="1" wrap="square" lIns="0" tIns="0" rIns="0" bIns="0" anchor="ctr" anchorCtr="1">
            <a:spAutoFit/>
          </a:bodyPr>
          <a:lstStyle/>
          <a:p>
            <a:pPr marL="0" marR="0" lvl="0" indent="0" algn="l" rtl="0">
              <a:lnSpc>
                <a:spcPct val="100000"/>
              </a:lnSpc>
              <a:spcBef>
                <a:spcPts val="0"/>
              </a:spcBef>
              <a:spcAft>
                <a:spcPts val="0"/>
              </a:spcAft>
              <a:buNone/>
            </a:pPr>
            <a:r>
              <a:rPr lang="en-GB" sz="1000" b="0" i="0" u="none" strike="noStrike" cap="none">
                <a:solidFill>
                  <a:srgbClr val="000000"/>
                </a:solidFill>
                <a:latin typeface="Calibri"/>
                <a:ea typeface="Calibri"/>
                <a:cs typeface="Calibri"/>
                <a:sym typeface="Calibri"/>
              </a:rPr>
              <a:t>Public</a:t>
            </a:r>
            <a:endParaRPr sz="1000" b="0" i="0" u="none" strike="noStrike" cap="none">
              <a:solidFill>
                <a:srgbClr val="000000"/>
              </a:solidFill>
              <a:latin typeface="Calibri"/>
              <a:ea typeface="Calibri"/>
              <a:cs typeface="Calibri"/>
              <a:sym typeface="Calibri"/>
            </a:endParaRPr>
          </a:p>
        </p:txBody>
      </p:sp>
      <p:sp>
        <p:nvSpPr>
          <p:cNvPr id="2" name="MSIPCMContentMarking" descr="{&quot;HashCode&quot;:-45436510,&quot;Placement&quot;:&quot;Footer&quot;,&quot;Top&quot;:789.467957,&quot;Left&quot;:0.0,&quot;SlideWidth&quot;:1440,&quot;SlideHeight&quot;:810}">
            <a:extLst>
              <a:ext uri="{FF2B5EF4-FFF2-40B4-BE49-F238E27FC236}">
                <a16:creationId xmlns:a16="http://schemas.microsoft.com/office/drawing/2014/main" id="{75847C18-7D1B-4D0B-B5B5-958DDF597A73}"/>
              </a:ext>
            </a:extLst>
          </p:cNvPr>
          <p:cNvSpPr txBox="1"/>
          <p:nvPr userDrawn="1"/>
        </p:nvSpPr>
        <p:spPr>
          <a:xfrm>
            <a:off x="0" y="10026243"/>
            <a:ext cx="581126"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Public</a:t>
            </a:r>
            <a:endParaRPr lang="en-CH" sz="1000">
              <a:solidFill>
                <a:srgbClr val="000000"/>
              </a:solidFill>
              <a:latin typeface="Calibri" panose="020F0502020204030204" pitchFamily="34" charset="0"/>
            </a:endParaRPr>
          </a:p>
        </p:txBody>
      </p:sp>
    </p:spTree>
    <p:extLst>
      <p:ext uri="{BB962C8B-B14F-4D97-AF65-F5344CB8AC3E}">
        <p14:creationId xmlns:p14="http://schemas.microsoft.com/office/powerpoint/2010/main" val="944653439"/>
      </p:ext>
    </p:extLst>
  </p:cSld>
  <p:clrMap bg1="lt1" tx1="dk1" bg2="dk2" tx2="lt2" accent1="accent1" accent2="accent2" accent3="accent3" accent4="accent4" accent5="accent5" accent6="accent6" hlink="hlink" folHlink="folHlink"/>
  <p:sldLayoutIdLst>
    <p:sldLayoutId id="2147483755" r:id="rId1"/>
    <p:sldLayoutId id="2147483759" r:id="rId2"/>
    <p:sldLayoutId id="2147483760" r:id="rId3"/>
    <p:sldLayoutId id="2147483761" r:id="rId4"/>
    <p:sldLayoutId id="2147483762" r:id="rId5"/>
    <p:sldLayoutId id="2147483763" r:id="rId6"/>
    <p:sldLayoutId id="2147483764" r:id="rId7"/>
    <p:sldLayoutId id="2147483766" r:id="rId8"/>
    <p:sldLayoutId id="2147483767" r:id="rId9"/>
    <p:sldLayoutId id="2147483768"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 id="2147483788" r:id="rId29"/>
    <p:sldLayoutId id="2147483790" r:id="rId30"/>
    <p:sldLayoutId id="2147483974" r:id="rId31"/>
    <p:sldLayoutId id="2147483976" r:id="rId32"/>
    <p:sldLayoutId id="2147483977" r:id="rId33"/>
    <p:sldLayoutId id="2147483978" r:id="rId34"/>
    <p:sldLayoutId id="2147483979" r:id="rId35"/>
    <p:sldLayoutId id="2147483980" r:id="rId36"/>
    <p:sldLayoutId id="2147483981" r:id="rId37"/>
    <p:sldLayoutId id="2147483982" r:id="rId38"/>
    <p:sldLayoutId id="2147483984" r:id="rId39"/>
    <p:sldLayoutId id="2147483985" r:id="rId40"/>
    <p:sldLayoutId id="2147483986" r:id="rId41"/>
    <p:sldLayoutId id="2147483987" r:id="rId42"/>
    <p:sldLayoutId id="2147484016" r:id="rId43"/>
    <p:sldLayoutId id="2147484018" r:id="rId44"/>
    <p:sldLayoutId id="2147484388" r:id="rId4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1BCFA4-662B-6747-891A-10DD5A99C0B2}"/>
              </a:ext>
            </a:extLst>
          </p:cNvPr>
          <p:cNvSpPr txBox="1"/>
          <p:nvPr userDrawn="1">
            <p:extLst>
              <p:ext uri="{1162E1C5-73C7-4A58-AE30-91384D911F3F}">
                <p184:classification xmlns:p184="http://schemas.microsoft.com/office/powerpoint/2018/4/main" val="ftr"/>
              </p:ext>
            </p:extLst>
          </p:nvPr>
        </p:nvSpPr>
        <p:spPr>
          <a:xfrm>
            <a:off x="0" y="10136188"/>
            <a:ext cx="338138" cy="152400"/>
          </a:xfrm>
          <a:prstGeom prst="rect">
            <a:avLst/>
          </a:prstGeom>
        </p:spPr>
        <p:txBody>
          <a:bodyPr horzOverflow="overflow" lIns="0" tIns="0" rIns="0" bIns="0">
            <a:spAutoFit/>
          </a:bodyPr>
          <a:lstStyle/>
          <a:p>
            <a:pPr algn="l"/>
            <a:r>
              <a:rPr lang="en-FR" sz="1000">
                <a:solidFill>
                  <a:srgbClr val="000000"/>
                </a:solidFill>
                <a:latin typeface="Calibri" panose="020F0502020204030204" pitchFamily="34" charset="0"/>
                <a:cs typeface="Calibri" panose="020F0502020204030204" pitchFamily="34" charset="0"/>
              </a:rPr>
              <a:t>Public</a:t>
            </a:r>
          </a:p>
        </p:txBody>
      </p:sp>
      <p:sp>
        <p:nvSpPr>
          <p:cNvPr id="2" name="MSIPCMContentMarking" descr="{&quot;HashCode&quot;:-45436510,&quot;Placement&quot;:&quot;Footer&quot;,&quot;Top&quot;:789.467957,&quot;Left&quot;:0.0,&quot;SlideWidth&quot;:1440,&quot;SlideHeight&quot;:810}">
            <a:extLst>
              <a:ext uri="{FF2B5EF4-FFF2-40B4-BE49-F238E27FC236}">
                <a16:creationId xmlns:a16="http://schemas.microsoft.com/office/drawing/2014/main" id="{2B3E6EB0-68EF-4C82-A559-6CF39742D9EE}"/>
              </a:ext>
            </a:extLst>
          </p:cNvPr>
          <p:cNvSpPr txBox="1"/>
          <p:nvPr userDrawn="1"/>
        </p:nvSpPr>
        <p:spPr>
          <a:xfrm>
            <a:off x="0" y="10026243"/>
            <a:ext cx="581126"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Public</a:t>
            </a:r>
            <a:endParaRPr lang="en-CH" sz="1000">
              <a:solidFill>
                <a:srgbClr val="000000"/>
              </a:solidFill>
              <a:latin typeface="Calibri" panose="020F0502020204030204" pitchFamily="34" charset="0"/>
            </a:endParaRPr>
          </a:p>
        </p:txBody>
      </p:sp>
    </p:spTree>
    <p:extLst>
      <p:ext uri="{BB962C8B-B14F-4D97-AF65-F5344CB8AC3E}">
        <p14:creationId xmlns:p14="http://schemas.microsoft.com/office/powerpoint/2010/main" val="3781636314"/>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 id="2147483900" r:id="rId19"/>
    <p:sldLayoutId id="2147483901" r:id="rId20"/>
    <p:sldLayoutId id="2147483902" r:id="rId21"/>
    <p:sldLayoutId id="2147483903" r:id="rId22"/>
    <p:sldLayoutId id="2147483904" r:id="rId23"/>
    <p:sldLayoutId id="2147483905" r:id="rId24"/>
    <p:sldLayoutId id="2147483906" r:id="rId25"/>
    <p:sldLayoutId id="2147483907" r:id="rId26"/>
    <p:sldLayoutId id="2147483908" r:id="rId27"/>
    <p:sldLayoutId id="2147483909" r:id="rId28"/>
    <p:sldLayoutId id="2147483910" r:id="rId29"/>
    <p:sldLayoutId id="2147483911" r:id="rId30"/>
    <p:sldLayoutId id="2147483912" r:id="rId31"/>
    <p:sldLayoutId id="2147483913" r:id="rId32"/>
    <p:sldLayoutId id="2147483914" r:id="rId33"/>
    <p:sldLayoutId id="2147483915" r:id="rId34"/>
    <p:sldLayoutId id="2147483916" r:id="rId35"/>
    <p:sldLayoutId id="2147483917" r:id="rId36"/>
    <p:sldLayoutId id="2147483918" r:id="rId37"/>
    <p:sldLayoutId id="2147483919" r:id="rId38"/>
    <p:sldLayoutId id="2147483920" r:id="rId39"/>
    <p:sldLayoutId id="2147483921" r:id="rId40"/>
    <p:sldLayoutId id="2147483922" r:id="rId41"/>
    <p:sldLayoutId id="2147483923" r:id="rId42"/>
    <p:sldLayoutId id="2147484021" r:id="rId43"/>
    <p:sldLayoutId id="2147484022" r:id="rId44"/>
    <p:sldLayoutId id="2147484023" r:id="rId45"/>
    <p:sldLayoutId id="2147484025" r:id="rId46"/>
    <p:sldLayoutId id="2147484026" r:id="rId47"/>
    <p:sldLayoutId id="2147484027" r:id="rId48"/>
    <p:sldLayoutId id="2147484028" r:id="rId49"/>
    <p:sldLayoutId id="2147484030" r:id="rId50"/>
    <p:sldLayoutId id="2147484032" r:id="rId51"/>
    <p:sldLayoutId id="2147484033" r:id="rId52"/>
    <p:sldLayoutId id="2147484035" r:id="rId53"/>
    <p:sldLayoutId id="2147484036" r:id="rId54"/>
    <p:sldLayoutId id="2147484037" r:id="rId55"/>
    <p:sldLayoutId id="2147484038" r:id="rId56"/>
    <p:sldLayoutId id="2147484039" r:id="rId57"/>
    <p:sldLayoutId id="2147484042" r:id="rId58"/>
    <p:sldLayoutId id="2147484043" r:id="rId59"/>
    <p:sldLayoutId id="2147484044" r:id="rId60"/>
    <p:sldLayoutId id="2147484046" r:id="rId61"/>
    <p:sldLayoutId id="2147484047" r:id="rId62"/>
    <p:sldLayoutId id="2147484048" r:id="rId63"/>
    <p:sldLayoutId id="2147484050" r:id="rId64"/>
    <p:sldLayoutId id="2147484051" r:id="rId65"/>
    <p:sldLayoutId id="2147484052" r:id="rId66"/>
    <p:sldLayoutId id="2147484053" r:id="rId67"/>
    <p:sldLayoutId id="2147484054" r:id="rId68"/>
    <p:sldLayoutId id="2147484055" r:id="rId69"/>
    <p:sldLayoutId id="2147484056" r:id="rId70"/>
    <p:sldLayoutId id="2147484057" r:id="rId71"/>
    <p:sldLayoutId id="2147484058" r:id="rId72"/>
    <p:sldLayoutId id="2147484062" r:id="rId73"/>
    <p:sldLayoutId id="2147484065" r:id="rId74"/>
    <p:sldLayoutId id="2147484066" r:id="rId75"/>
    <p:sldLayoutId id="2147484067" r:id="rId76"/>
    <p:sldLayoutId id="2147484068" r:id="rId77"/>
    <p:sldLayoutId id="2147484069" r:id="rId78"/>
    <p:sldLayoutId id="2147484070" r:id="rId79"/>
    <p:sldLayoutId id="2147484071" r:id="rId80"/>
    <p:sldLayoutId id="2147484072" r:id="rId81"/>
    <p:sldLayoutId id="2147484073" r:id="rId82"/>
    <p:sldLayoutId id="2147484074" r:id="rId83"/>
    <p:sldLayoutId id="2147484075" r:id="rId84"/>
    <p:sldLayoutId id="2147484076" r:id="rId85"/>
    <p:sldLayoutId id="2147484077" r:id="rId86"/>
    <p:sldLayoutId id="2147484078" r:id="rId87"/>
    <p:sldLayoutId id="2147484079" r:id="rId88"/>
    <p:sldLayoutId id="2147484080" r:id="rId89"/>
    <p:sldLayoutId id="2147484081" r:id="rId90"/>
    <p:sldLayoutId id="2147484082" r:id="rId91"/>
    <p:sldLayoutId id="2147484083" r:id="rId92"/>
    <p:sldLayoutId id="2147484084" r:id="rId93"/>
    <p:sldLayoutId id="2147484085" r:id="rId94"/>
    <p:sldLayoutId id="2147484086" r:id="rId95"/>
    <p:sldLayoutId id="2147484087" r:id="rId96"/>
    <p:sldLayoutId id="2147484088" r:id="rId97"/>
    <p:sldLayoutId id="2147484089" r:id="rId98"/>
    <p:sldLayoutId id="2147484090" r:id="rId99"/>
    <p:sldLayoutId id="2147484091" r:id="rId100"/>
    <p:sldLayoutId id="2147484092" r:id="rId101"/>
    <p:sldLayoutId id="2147484093" r:id="rId102"/>
    <p:sldLayoutId id="2147484094" r:id="rId103"/>
    <p:sldLayoutId id="2147484095" r:id="rId104"/>
    <p:sldLayoutId id="2147484096" r:id="rId105"/>
    <p:sldLayoutId id="2147484097" r:id="rId106"/>
    <p:sldLayoutId id="2147484098" r:id="rId107"/>
    <p:sldLayoutId id="2147484099" r:id="rId108"/>
    <p:sldLayoutId id="2147484100" r:id="rId109"/>
    <p:sldLayoutId id="2147484101" r:id="rId110"/>
    <p:sldLayoutId id="2147484102" r:id="rId111"/>
    <p:sldLayoutId id="2147484103" r:id="rId112"/>
    <p:sldLayoutId id="2147484104" r:id="rId113"/>
    <p:sldLayoutId id="2147484105" r:id="rId114"/>
    <p:sldLayoutId id="2147484106" r:id="rId115"/>
    <p:sldLayoutId id="2147484107" r:id="rId116"/>
    <p:sldLayoutId id="2147484108" r:id="rId117"/>
    <p:sldLayoutId id="2147484109" r:id="rId118"/>
    <p:sldLayoutId id="2147484110" r:id="rId119"/>
    <p:sldLayoutId id="2147484111" r:id="rId120"/>
    <p:sldLayoutId id="2147484112" r:id="rId121"/>
    <p:sldLayoutId id="2147484113" r:id="rId122"/>
    <p:sldLayoutId id="2147484114" r:id="rId123"/>
    <p:sldLayoutId id="2147484115" r:id="rId124"/>
    <p:sldLayoutId id="2147484116" r:id="rId125"/>
    <p:sldLayoutId id="2147484117" r:id="rId126"/>
    <p:sldLayoutId id="2147484118" r:id="rId127"/>
    <p:sldLayoutId id="2147484119" r:id="rId128"/>
    <p:sldLayoutId id="2147484120" r:id="rId129"/>
    <p:sldLayoutId id="2147484121" r:id="rId130"/>
    <p:sldLayoutId id="2147484122" r:id="rId131"/>
    <p:sldLayoutId id="2147484123" r:id="rId132"/>
    <p:sldLayoutId id="2147484124" r:id="rId133"/>
    <p:sldLayoutId id="2147484125" r:id="rId134"/>
    <p:sldLayoutId id="2147484126" r:id="rId135"/>
    <p:sldLayoutId id="2147484127" r:id="rId136"/>
    <p:sldLayoutId id="2147484128" r:id="rId137"/>
    <p:sldLayoutId id="2147484129" r:id="rId138"/>
    <p:sldLayoutId id="2147484130" r:id="rId139"/>
    <p:sldLayoutId id="2147484131" r:id="rId140"/>
    <p:sldLayoutId id="2147484132" r:id="rId141"/>
    <p:sldLayoutId id="2147484133" r:id="rId142"/>
    <p:sldLayoutId id="2147484134" r:id="rId143"/>
    <p:sldLayoutId id="2147484135" r:id="rId144"/>
    <p:sldLayoutId id="2147484136" r:id="rId145"/>
    <p:sldLayoutId id="2147484137" r:id="rId146"/>
    <p:sldLayoutId id="2147484138" r:id="rId147"/>
    <p:sldLayoutId id="2147484139" r:id="rId148"/>
    <p:sldLayoutId id="2147484140" r:id="rId149"/>
    <p:sldLayoutId id="2147484141" r:id="rId150"/>
    <p:sldLayoutId id="2147484142" r:id="rId151"/>
    <p:sldLayoutId id="2147484143" r:id="rId152"/>
    <p:sldLayoutId id="2147484144" r:id="rId153"/>
    <p:sldLayoutId id="2147484145" r:id="rId154"/>
    <p:sldLayoutId id="2147484146" r:id="rId155"/>
    <p:sldLayoutId id="2147484147" r:id="rId156"/>
    <p:sldLayoutId id="2147484148" r:id="rId157"/>
    <p:sldLayoutId id="2147484149" r:id="rId158"/>
    <p:sldLayoutId id="2147484150" r:id="rId159"/>
    <p:sldLayoutId id="2147484151" r:id="rId160"/>
    <p:sldLayoutId id="2147484152" r:id="rId161"/>
    <p:sldLayoutId id="2147484153" r:id="rId162"/>
    <p:sldLayoutId id="2147484154" r:id="rId163"/>
    <p:sldLayoutId id="2147484155" r:id="rId164"/>
    <p:sldLayoutId id="2147484156" r:id="rId165"/>
    <p:sldLayoutId id="2147484157" r:id="rId166"/>
    <p:sldLayoutId id="2147484159" r:id="rId167"/>
    <p:sldLayoutId id="2147484160" r:id="rId168"/>
    <p:sldLayoutId id="2147484161" r:id="rId169"/>
    <p:sldLayoutId id="2147484162" r:id="rId170"/>
    <p:sldLayoutId id="2147484163" r:id="rId171"/>
    <p:sldLayoutId id="2147484164" r:id="rId172"/>
    <p:sldLayoutId id="2147484165" r:id="rId173"/>
    <p:sldLayoutId id="2147484166" r:id="rId174"/>
    <p:sldLayoutId id="2147484167" r:id="rId175"/>
    <p:sldLayoutId id="2147484168" r:id="rId176"/>
    <p:sldLayoutId id="2147484169" r:id="rId177"/>
    <p:sldLayoutId id="2147484173" r:id="rId178"/>
    <p:sldLayoutId id="2147484174" r:id="rId179"/>
    <p:sldLayoutId id="2147484175" r:id="rId180"/>
    <p:sldLayoutId id="2147484176" r:id="rId181"/>
    <p:sldLayoutId id="2147484187" r:id="rId182"/>
    <p:sldLayoutId id="2147484189" r:id="rId183"/>
    <p:sldLayoutId id="2147484192" r:id="rId184"/>
    <p:sldLayoutId id="2147484194" r:id="rId185"/>
    <p:sldLayoutId id="2147484195" r:id="rId186"/>
    <p:sldLayoutId id="2147484196" r:id="rId187"/>
    <p:sldLayoutId id="2147484197" r:id="rId188"/>
    <p:sldLayoutId id="2147484198" r:id="rId189"/>
    <p:sldLayoutId id="2147484199" r:id="rId190"/>
    <p:sldLayoutId id="2147484200" r:id="rId191"/>
    <p:sldLayoutId id="2147484201" r:id="rId192"/>
    <p:sldLayoutId id="2147484202" r:id="rId193"/>
    <p:sldLayoutId id="2147484203" r:id="rId194"/>
    <p:sldLayoutId id="2147484204" r:id="rId195"/>
    <p:sldLayoutId id="2147484205" r:id="rId196"/>
    <p:sldLayoutId id="2147484206" r:id="rId197"/>
    <p:sldLayoutId id="2147484207" r:id="rId198"/>
    <p:sldLayoutId id="2147484208" r:id="rId199"/>
    <p:sldLayoutId id="2147484209" r:id="rId200"/>
    <p:sldLayoutId id="2147484210" r:id="rId201"/>
    <p:sldLayoutId id="2147484211" r:id="rId202"/>
    <p:sldLayoutId id="2147484212" r:id="rId203"/>
    <p:sldLayoutId id="2147484213" r:id="rId204"/>
    <p:sldLayoutId id="2147484214" r:id="rId205"/>
    <p:sldLayoutId id="2147484215" r:id="rId206"/>
    <p:sldLayoutId id="2147484216" r:id="rId207"/>
    <p:sldLayoutId id="2147484217" r:id="rId208"/>
    <p:sldLayoutId id="2147484218" r:id="rId209"/>
    <p:sldLayoutId id="2147484219" r:id="rId210"/>
    <p:sldLayoutId id="2147484220" r:id="rId211"/>
    <p:sldLayoutId id="2147484221" r:id="rId212"/>
    <p:sldLayoutId id="2147484222" r:id="rId213"/>
    <p:sldLayoutId id="2147484223" r:id="rId214"/>
    <p:sldLayoutId id="2147484224" r:id="rId215"/>
    <p:sldLayoutId id="2147484225" r:id="rId216"/>
    <p:sldLayoutId id="2147484226" r:id="rId217"/>
    <p:sldLayoutId id="2147484227" r:id="rId218"/>
    <p:sldLayoutId id="2147484228" r:id="rId219"/>
    <p:sldLayoutId id="2147484229" r:id="rId220"/>
    <p:sldLayoutId id="2147484230" r:id="rId221"/>
    <p:sldLayoutId id="2147484231" r:id="rId222"/>
    <p:sldLayoutId id="2147484232" r:id="rId223"/>
    <p:sldLayoutId id="2147484233" r:id="rId224"/>
    <p:sldLayoutId id="2147484234" r:id="rId225"/>
    <p:sldLayoutId id="2147484235" r:id="rId226"/>
    <p:sldLayoutId id="2147484236" r:id="rId227"/>
    <p:sldLayoutId id="2147484237" r:id="rId228"/>
    <p:sldLayoutId id="2147484238" r:id="rId229"/>
    <p:sldLayoutId id="2147484239" r:id="rId230"/>
    <p:sldLayoutId id="2147484240" r:id="rId231"/>
    <p:sldLayoutId id="2147484241" r:id="rId232"/>
    <p:sldLayoutId id="2147484242" r:id="rId233"/>
    <p:sldLayoutId id="2147484243" r:id="rId234"/>
    <p:sldLayoutId id="2147484244" r:id="rId235"/>
    <p:sldLayoutId id="2147484245" r:id="rId236"/>
    <p:sldLayoutId id="2147484246" r:id="rId237"/>
    <p:sldLayoutId id="2147484247" r:id="rId238"/>
    <p:sldLayoutId id="2147484248" r:id="rId239"/>
    <p:sldLayoutId id="2147484249" r:id="rId240"/>
    <p:sldLayoutId id="2147484250" r:id="rId241"/>
    <p:sldLayoutId id="2147484251" r:id="rId242"/>
    <p:sldLayoutId id="2147484252" r:id="rId243"/>
    <p:sldLayoutId id="2147484253" r:id="rId244"/>
    <p:sldLayoutId id="2147484254" r:id="rId245"/>
    <p:sldLayoutId id="2147484255" r:id="rId246"/>
    <p:sldLayoutId id="2147484256" r:id="rId247"/>
    <p:sldLayoutId id="2147484257" r:id="rId248"/>
    <p:sldLayoutId id="2147484258" r:id="rId249"/>
    <p:sldLayoutId id="2147484259" r:id="rId250"/>
    <p:sldLayoutId id="2147484260" r:id="rId251"/>
    <p:sldLayoutId id="2147484261" r:id="rId252"/>
    <p:sldLayoutId id="2147484262" r:id="rId253"/>
    <p:sldLayoutId id="2147484263" r:id="rId254"/>
    <p:sldLayoutId id="2147484264" r:id="rId255"/>
    <p:sldLayoutId id="2147484265" r:id="rId256"/>
    <p:sldLayoutId id="2147484266" r:id="rId257"/>
    <p:sldLayoutId id="2147484267" r:id="rId258"/>
    <p:sldLayoutId id="2147484268" r:id="rId259"/>
    <p:sldLayoutId id="2147484269" r:id="rId260"/>
    <p:sldLayoutId id="2147484270" r:id="rId261"/>
    <p:sldLayoutId id="2147484271" r:id="rId262"/>
    <p:sldLayoutId id="2147484272" r:id="rId263"/>
    <p:sldLayoutId id="2147484273" r:id="rId264"/>
    <p:sldLayoutId id="2147484274" r:id="rId265"/>
    <p:sldLayoutId id="2147484275" r:id="rId266"/>
    <p:sldLayoutId id="2147484276" r:id="rId267"/>
    <p:sldLayoutId id="2147484277" r:id="rId268"/>
    <p:sldLayoutId id="2147484278" r:id="rId269"/>
    <p:sldLayoutId id="2147484279" r:id="rId270"/>
    <p:sldLayoutId id="2147484280" r:id="rId271"/>
    <p:sldLayoutId id="2147484281" r:id="rId272"/>
    <p:sldLayoutId id="2147484282" r:id="rId273"/>
    <p:sldLayoutId id="2147484283" r:id="rId274"/>
    <p:sldLayoutId id="2147484284" r:id="rId275"/>
    <p:sldLayoutId id="2147484285" r:id="rId276"/>
    <p:sldLayoutId id="2147484286" r:id="rId277"/>
    <p:sldLayoutId id="2147484287" r:id="rId278"/>
    <p:sldLayoutId id="2147484288" r:id="rId279"/>
    <p:sldLayoutId id="2147484289" r:id="rId280"/>
    <p:sldLayoutId id="2147484290" r:id="rId281"/>
    <p:sldLayoutId id="2147484291" r:id="rId282"/>
    <p:sldLayoutId id="2147484292" r:id="rId283"/>
    <p:sldLayoutId id="2147484293" r:id="rId284"/>
    <p:sldLayoutId id="2147484294" r:id="rId285"/>
    <p:sldLayoutId id="2147484295" r:id="rId286"/>
    <p:sldLayoutId id="2147484296" r:id="rId287"/>
    <p:sldLayoutId id="2147484297" r:id="rId288"/>
    <p:sldLayoutId id="2147484298" r:id="rId289"/>
    <p:sldLayoutId id="2147484299" r:id="rId290"/>
    <p:sldLayoutId id="2147484300" r:id="rId291"/>
    <p:sldLayoutId id="2147484301" r:id="rId292"/>
    <p:sldLayoutId id="2147484302" r:id="rId293"/>
    <p:sldLayoutId id="2147484303" r:id="rId294"/>
    <p:sldLayoutId id="2147484304" r:id="rId295"/>
    <p:sldLayoutId id="2147484305" r:id="rId296"/>
    <p:sldLayoutId id="2147484306" r:id="rId297"/>
    <p:sldLayoutId id="2147484307" r:id="rId298"/>
    <p:sldLayoutId id="2147484308" r:id="rId299"/>
    <p:sldLayoutId id="2147484309" r:id="rId300"/>
    <p:sldLayoutId id="2147484310" r:id="rId301"/>
    <p:sldLayoutId id="2147484311" r:id="rId302"/>
    <p:sldLayoutId id="2147484312" r:id="rId303"/>
    <p:sldLayoutId id="2147484314" r:id="rId304"/>
    <p:sldLayoutId id="2147484316" r:id="rId305"/>
    <p:sldLayoutId id="2147484317" r:id="rId306"/>
    <p:sldLayoutId id="2147484318" r:id="rId307"/>
    <p:sldLayoutId id="2147484319" r:id="rId308"/>
    <p:sldLayoutId id="2147484320" r:id="rId309"/>
    <p:sldLayoutId id="2147484321" r:id="rId310"/>
    <p:sldLayoutId id="2147484322" r:id="rId311"/>
    <p:sldLayoutId id="2147484323" r:id="rId312"/>
    <p:sldLayoutId id="2147484324" r:id="rId313"/>
    <p:sldLayoutId id="2147484325" r:id="rId314"/>
    <p:sldLayoutId id="2147484327" r:id="rId315"/>
    <p:sldLayoutId id="2147484328" r:id="rId316"/>
    <p:sldLayoutId id="2147484329" r:id="rId317"/>
    <p:sldLayoutId id="2147484330" r:id="rId318"/>
    <p:sldLayoutId id="2147484331" r:id="rId319"/>
    <p:sldLayoutId id="2147484332" r:id="rId320"/>
    <p:sldLayoutId id="2147484333" r:id="rId321"/>
    <p:sldLayoutId id="2147484334" r:id="rId322"/>
    <p:sldLayoutId id="2147484335" r:id="rId323"/>
    <p:sldLayoutId id="2147484336" r:id="rId324"/>
    <p:sldLayoutId id="2147484337" r:id="rId325"/>
    <p:sldLayoutId id="2147484338" r:id="rId326"/>
    <p:sldLayoutId id="2147484339" r:id="rId327"/>
    <p:sldLayoutId id="2147484340" r:id="rId328"/>
    <p:sldLayoutId id="2147484341" r:id="rId329"/>
    <p:sldLayoutId id="2147484342" r:id="rId330"/>
    <p:sldLayoutId id="2147484343" r:id="rId331"/>
    <p:sldLayoutId id="2147484344" r:id="rId332"/>
    <p:sldLayoutId id="2147484345" r:id="rId333"/>
    <p:sldLayoutId id="2147484346" r:id="rId334"/>
    <p:sldLayoutId id="2147484347" r:id="rId335"/>
    <p:sldLayoutId id="2147484348" r:id="rId336"/>
    <p:sldLayoutId id="2147484349" r:id="rId337"/>
    <p:sldLayoutId id="2147484350" r:id="rId338"/>
    <p:sldLayoutId id="2147484351" r:id="rId339"/>
    <p:sldLayoutId id="2147484352" r:id="rId340"/>
    <p:sldLayoutId id="2147484353" r:id="rId341"/>
    <p:sldLayoutId id="2147484354" r:id="rId342"/>
    <p:sldLayoutId id="2147484355" r:id="rId343"/>
    <p:sldLayoutId id="2147484357" r:id="rId344"/>
    <p:sldLayoutId id="2147484358" r:id="rId345"/>
    <p:sldLayoutId id="2147484359" r:id="rId346"/>
    <p:sldLayoutId id="2147484360" r:id="rId347"/>
    <p:sldLayoutId id="2147484361" r:id="rId348"/>
    <p:sldLayoutId id="2147484362" r:id="rId349"/>
    <p:sldLayoutId id="2147484363" r:id="rId350"/>
    <p:sldLayoutId id="2147484364" r:id="rId351"/>
    <p:sldLayoutId id="2147484365" r:id="rId352"/>
    <p:sldLayoutId id="2147484366" r:id="rId353"/>
    <p:sldLayoutId id="2147484367" r:id="rId354"/>
    <p:sldLayoutId id="2147484368" r:id="rId355"/>
    <p:sldLayoutId id="2147484369" r:id="rId356"/>
    <p:sldLayoutId id="2147484370" r:id="rId357"/>
    <p:sldLayoutId id="2147484371" r:id="rId358"/>
    <p:sldLayoutId id="2147484372" r:id="rId359"/>
    <p:sldLayoutId id="2147484373" r:id="rId360"/>
    <p:sldLayoutId id="2147484374" r:id="rId361"/>
    <p:sldLayoutId id="2147484376" r:id="rId362"/>
    <p:sldLayoutId id="2147484377" r:id="rId363"/>
    <p:sldLayoutId id="2147484378" r:id="rId364"/>
    <p:sldLayoutId id="2147484379" r:id="rId365"/>
  </p:sldLayoutIdLst>
  <p:hf sldNum="0" hdr="0" ftr="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773"/>
            <a:ext cx="15773400" cy="198865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861"/>
            <a:ext cx="15773400" cy="65280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5998"/>
            <a:ext cx="4114800" cy="547773"/>
          </a:xfrm>
          <a:prstGeom prst="rect">
            <a:avLst/>
          </a:prstGeom>
        </p:spPr>
        <p:txBody>
          <a:bodyPr vert="horz" lIns="91440" tIns="45720" rIns="91440" bIns="45720" rtlCol="0" anchor="ctr"/>
          <a:lstStyle>
            <a:lvl1pPr algn="l">
              <a:defRPr sz="1800">
                <a:solidFill>
                  <a:schemeClr val="tx1">
                    <a:tint val="75000"/>
                  </a:schemeClr>
                </a:solidFill>
              </a:defRPr>
            </a:lvl1pPr>
          </a:lstStyle>
          <a:p>
            <a:fld id="{C764DE79-268F-4C1A-8933-263129D2AF90}" type="datetimeFigureOut">
              <a:rPr lang="en-US" dirty="0"/>
              <a:t>11/28/2025</a:t>
            </a:fld>
            <a:endParaRPr lang="en-US"/>
          </a:p>
        </p:txBody>
      </p:sp>
      <p:sp>
        <p:nvSpPr>
          <p:cNvPr id="5" name="Footer Placeholder 4"/>
          <p:cNvSpPr>
            <a:spLocks noGrp="1"/>
          </p:cNvSpPr>
          <p:nvPr>
            <p:ph type="ftr" sz="quarter" idx="3"/>
          </p:nvPr>
        </p:nvSpPr>
        <p:spPr>
          <a:xfrm>
            <a:off x="6057900" y="9535998"/>
            <a:ext cx="6172200" cy="547773"/>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9535998"/>
            <a:ext cx="4114800" cy="547773"/>
          </a:xfrm>
          <a:prstGeom prst="rect">
            <a:avLst/>
          </a:prstGeom>
        </p:spPr>
        <p:txBody>
          <a:bodyPr vert="horz" lIns="91440" tIns="45720" rIns="91440" bIns="45720" rtlCol="0" anchor="ctr"/>
          <a:lstStyle>
            <a:lvl1pPr algn="r">
              <a:defRPr sz="1800">
                <a:solidFill>
                  <a:schemeClr val="tx1">
                    <a:tint val="75000"/>
                  </a:schemeClr>
                </a:solidFill>
              </a:defRPr>
            </a:lvl1pPr>
          </a:lstStyle>
          <a:p>
            <a:fld id="{48F63A3B-78C7-47BE-AE5E-E10140E04643}" type="slidenum">
              <a:rPr lang="en-US" dirty="0"/>
              <a:t>‹#›</a:t>
            </a:fld>
            <a:endParaRPr lang="en-US"/>
          </a:p>
        </p:txBody>
      </p:sp>
      <p:sp>
        <p:nvSpPr>
          <p:cNvPr id="7" name="TextBox 6">
            <a:extLst>
              <a:ext uri="{FF2B5EF4-FFF2-40B4-BE49-F238E27FC236}">
                <a16:creationId xmlns:a16="http://schemas.microsoft.com/office/drawing/2014/main" id="{62D760DE-E013-4642-BD97-ABA8660975A7}"/>
              </a:ext>
            </a:extLst>
          </p:cNvPr>
          <p:cNvSpPr txBox="1"/>
          <p:nvPr userDrawn="1">
            <p:extLst>
              <p:ext uri="{1162E1C5-73C7-4A58-AE30-91384D911F3F}">
                <p184:classification xmlns:p184="http://schemas.microsoft.com/office/powerpoint/2018/4/main" val="ftr"/>
              </p:ext>
            </p:extLst>
          </p:nvPr>
        </p:nvSpPr>
        <p:spPr>
          <a:xfrm>
            <a:off x="3" y="10136189"/>
            <a:ext cx="338138" cy="115416"/>
          </a:xfrm>
          <a:prstGeom prst="rect">
            <a:avLst/>
          </a:prstGeom>
        </p:spPr>
        <p:txBody>
          <a:bodyPr horzOverflow="overflow" lIns="0" tIns="0" rIns="0" bIns="0">
            <a:spAutoFit/>
          </a:bodyPr>
          <a:lstStyle/>
          <a:p>
            <a:pPr algn="l"/>
            <a:r>
              <a:rPr lang="en-PA" sz="750">
                <a:solidFill>
                  <a:srgbClr val="000000"/>
                </a:solidFill>
                <a:latin typeface="Calibri" panose="020F0502020204030204" pitchFamily="34" charset="0"/>
                <a:cs typeface="Calibri" panose="020F0502020204030204" pitchFamily="34" charset="0"/>
              </a:rPr>
              <a:t>Public</a:t>
            </a:r>
          </a:p>
        </p:txBody>
      </p:sp>
      <p:sp>
        <p:nvSpPr>
          <p:cNvPr id="9" name="MSIPCMContentMarking" descr="{&quot;HashCode&quot;:-1262903252,&quot;Placement&quot;:&quot;Footer&quot;,&quot;Top&quot;:789.467957,&quot;Left&quot;:0.0,&quot;SlideWidth&quot;:1440,&quot;SlideHeight&quot;:810}">
            <a:extLst>
              <a:ext uri="{FF2B5EF4-FFF2-40B4-BE49-F238E27FC236}">
                <a16:creationId xmlns:a16="http://schemas.microsoft.com/office/drawing/2014/main" id="{9D3F3FAF-EC60-4CE6-8FB2-16EA12B68C68}"/>
              </a:ext>
            </a:extLst>
          </p:cNvPr>
          <p:cNvSpPr txBox="1"/>
          <p:nvPr userDrawn="1"/>
        </p:nvSpPr>
        <p:spPr>
          <a:xfrm>
            <a:off x="0" y="10026243"/>
            <a:ext cx="678298" cy="262344"/>
          </a:xfrm>
          <a:prstGeom prst="rect">
            <a:avLst/>
          </a:prstGeom>
          <a:noFill/>
        </p:spPr>
        <p:txBody>
          <a:bodyPr vert="horz" wrap="square" lIns="0" tIns="0" rIns="0" bIns="0" rtlCol="0" anchor="ctr" anchorCtr="1">
            <a:spAutoFit/>
          </a:bodyPr>
          <a:lstStyle/>
          <a:p>
            <a:pPr algn="l">
              <a:spcBef>
                <a:spcPct val="0"/>
              </a:spcBef>
              <a:spcAft>
                <a:spcPct val="0"/>
              </a:spcAft>
            </a:pPr>
            <a:r>
              <a:rPr lang="es-EC" sz="1000">
                <a:solidFill>
                  <a:srgbClr val="000000"/>
                </a:solidFill>
                <a:latin typeface="Calibri" panose="020F0502020204030204" pitchFamily="34" charset="0"/>
              </a:rPr>
              <a:t>Internal</a:t>
            </a:r>
          </a:p>
        </p:txBody>
      </p:sp>
    </p:spTree>
    <p:extLst>
      <p:ext uri="{BB962C8B-B14F-4D97-AF65-F5344CB8AC3E}">
        <p14:creationId xmlns:p14="http://schemas.microsoft.com/office/powerpoint/2010/main" val="1194690030"/>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 id="2147483969" r:id="rId13"/>
    <p:sldLayoutId id="2147483970" r:id="rId14"/>
    <p:sldLayoutId id="2147483972" r:id="rId15"/>
  </p:sldLayoutIdLst>
  <p:hf sldNum="0" hdr="0" ftr="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video" Target="https://www.youtube.com/embed/zuLMaCqYVmU?feature=oembed" TargetMode="External"/><Relationship Id="rId4" Type="http://schemas.openxmlformats.org/officeDocument/2006/relationships/image" Target="../media/image38.jpeg"/></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7.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hyperlink" Target="https://fabiusmaximus.com/category/science-nature/climate-change/" TargetMode="External"/><Relationship Id="rId2" Type="http://schemas.openxmlformats.org/officeDocument/2006/relationships/image" Target="../media/image48.jpe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6.xml"/><Relationship Id="rId1" Type="http://schemas.openxmlformats.org/officeDocument/2006/relationships/video" Target="https://www.youtube.com/embed/648xuLVzqsg?feature=oembed"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hyperlink" Target="https://adn.celam.org/conferencia-episcopal-argentina-se-expreso-sobre-trata-de-personas-la-actualidad-de-este-crimen-que-viola-dignidad-y-derechos-humano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8.xml"/><Relationship Id="rId5" Type="http://schemas.openxmlformats.org/officeDocument/2006/relationships/image" Target="../media/image61.pn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xml"/><Relationship Id="rId1" Type="http://schemas.openxmlformats.org/officeDocument/2006/relationships/slideLayout" Target="../slideLayouts/slideLayout417.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48.xml"/><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5" name="Imagen 4">
            <a:extLst>
              <a:ext uri="{FF2B5EF4-FFF2-40B4-BE49-F238E27FC236}">
                <a16:creationId xmlns:a16="http://schemas.microsoft.com/office/drawing/2014/main" id="{5B290B90-C2A5-07B6-0C49-F9F24B6581BA}"/>
              </a:ext>
            </a:extLst>
          </p:cNvPr>
          <p:cNvPicPr>
            <a:picLocks noChangeAspect="1"/>
          </p:cNvPicPr>
          <p:nvPr/>
        </p:nvPicPr>
        <p:blipFill>
          <a:blip r:embed="rId3"/>
          <a:stretch>
            <a:fillRect/>
          </a:stretch>
        </p:blipFill>
        <p:spPr>
          <a:xfrm>
            <a:off x="14287" y="-1885950"/>
            <a:ext cx="18259425" cy="12172950"/>
          </a:xfrm>
          <a:prstGeom prst="rect">
            <a:avLst/>
          </a:prstGeom>
        </p:spPr>
      </p:pic>
      <p:sp>
        <p:nvSpPr>
          <p:cNvPr id="2" name="Rectangle 1">
            <a:extLst>
              <a:ext uri="{FF2B5EF4-FFF2-40B4-BE49-F238E27FC236}">
                <a16:creationId xmlns:a16="http://schemas.microsoft.com/office/drawing/2014/main" id="{64632299-96F3-7134-0DDF-54829DAFCFAF}"/>
              </a:ext>
            </a:extLst>
          </p:cNvPr>
          <p:cNvSpPr/>
          <p:nvPr/>
        </p:nvSpPr>
        <p:spPr>
          <a:xfrm>
            <a:off x="0" y="0"/>
            <a:ext cx="18288000" cy="10287000"/>
          </a:xfrm>
          <a:prstGeom prst="rect">
            <a:avLst/>
          </a:prstGeom>
          <a:gradFill>
            <a:gsLst>
              <a:gs pos="0">
                <a:srgbClr val="011E41">
                  <a:alpha val="0"/>
                </a:srgbClr>
              </a:gs>
              <a:gs pos="100000">
                <a:srgbClr val="011E41">
                  <a:alpha val="94157"/>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100"/>
          </a:p>
        </p:txBody>
      </p:sp>
      <p:pic>
        <p:nvPicPr>
          <p:cNvPr id="3" name="Picture 4" descr="Logo&#10;&#10;Description automatically generated">
            <a:extLst>
              <a:ext uri="{FF2B5EF4-FFF2-40B4-BE49-F238E27FC236}">
                <a16:creationId xmlns:a16="http://schemas.microsoft.com/office/drawing/2014/main" id="{E1BF953E-4C49-CE01-2D34-44C1F66E1520}"/>
              </a:ext>
            </a:extLst>
          </p:cNvPr>
          <p:cNvPicPr>
            <a:picLocks noChangeAspect="1"/>
          </p:cNvPicPr>
          <p:nvPr/>
        </p:nvPicPr>
        <p:blipFill>
          <a:blip r:embed="rId4"/>
          <a:stretch>
            <a:fillRect/>
          </a:stretch>
        </p:blipFill>
        <p:spPr>
          <a:xfrm>
            <a:off x="399974" y="394252"/>
            <a:ext cx="2428404" cy="2372394"/>
          </a:xfrm>
          <a:prstGeom prst="rect">
            <a:avLst/>
          </a:prstGeom>
        </p:spPr>
      </p:pic>
      <p:sp>
        <p:nvSpPr>
          <p:cNvPr id="466" name="Google Shape;466;p1"/>
          <p:cNvSpPr/>
          <p:nvPr/>
        </p:nvSpPr>
        <p:spPr>
          <a:xfrm>
            <a:off x="941443" y="6367801"/>
            <a:ext cx="10980925" cy="1938952"/>
          </a:xfrm>
          <a:prstGeom prst="rect">
            <a:avLst/>
          </a:prstGeom>
          <a:noFill/>
          <a:ln>
            <a:noFill/>
          </a:ln>
        </p:spPr>
        <p:txBody>
          <a:bodyPr spcFirstLastPara="1" wrap="square" lIns="91425" tIns="45700" rIns="91425" bIns="45700" anchor="t" anchorCtr="0">
            <a:spAutoFit/>
          </a:bodyPr>
          <a:lstStyle/>
          <a:p>
            <a:pPr lvl="0">
              <a:buSzPts val="5400"/>
              <a:defRPr/>
            </a:pPr>
            <a:r>
              <a:rPr lang="en-US" sz="5800" b="1" kern="1200" err="1">
                <a:solidFill>
                  <a:schemeClr val="tx2"/>
                </a:solidFill>
                <a:latin typeface="Montserrat" panose="00000500000000000000" pitchFamily="2" charset="0"/>
                <a:ea typeface="+mj-ea"/>
                <a:cs typeface="+mj-cs"/>
              </a:rPr>
              <a:t>Contexto</a:t>
            </a:r>
            <a:r>
              <a:rPr lang="en-US" sz="5800" b="1" kern="1200">
                <a:solidFill>
                  <a:schemeClr val="tx2"/>
                </a:solidFill>
                <a:latin typeface="Montserrat" panose="00000500000000000000" pitchFamily="2" charset="0"/>
                <a:ea typeface="+mj-ea"/>
                <a:cs typeface="+mj-cs"/>
              </a:rPr>
              <a:t> global y regional de la </a:t>
            </a:r>
            <a:r>
              <a:rPr lang="en-US" sz="5800" b="1" kern="1200" err="1">
                <a:solidFill>
                  <a:schemeClr val="tx2"/>
                </a:solidFill>
                <a:latin typeface="Montserrat" panose="00000500000000000000" pitchFamily="2" charset="0"/>
                <a:ea typeface="+mj-ea"/>
                <a:cs typeface="+mj-cs"/>
              </a:rPr>
              <a:t>migración</a:t>
            </a:r>
            <a:endParaRPr lang="es-ES" sz="5800" b="1">
              <a:solidFill>
                <a:schemeClr val="tx2"/>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7">
            <a:extLst>
              <a:ext uri="{FF2B5EF4-FFF2-40B4-BE49-F238E27FC236}">
                <a16:creationId xmlns:a16="http://schemas.microsoft.com/office/drawing/2014/main" id="{2413F2E5-6A02-5DAE-FB0A-B33FE7A7295A}"/>
              </a:ext>
            </a:extLst>
          </p:cNvPr>
          <p:cNvPicPr>
            <a:picLocks noChangeAspect="1"/>
          </p:cNvPicPr>
          <p:nvPr/>
        </p:nvPicPr>
        <p:blipFill>
          <a:blip r:embed="rId2"/>
          <a:stretch>
            <a:fillRect/>
          </a:stretch>
        </p:blipFill>
        <p:spPr>
          <a:xfrm>
            <a:off x="969527" y="609600"/>
            <a:ext cx="15003982" cy="8477250"/>
          </a:xfrm>
          <a:prstGeom prst="rect">
            <a:avLst/>
          </a:prstGeom>
        </p:spPr>
      </p:pic>
    </p:spTree>
    <p:extLst>
      <p:ext uri="{BB962C8B-B14F-4D97-AF65-F5344CB8AC3E}">
        <p14:creationId xmlns:p14="http://schemas.microsoft.com/office/powerpoint/2010/main" val="1786648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EC4DA4AE-47D4-F4D2-9BD0-00F46266B9E8}"/>
              </a:ext>
            </a:extLst>
          </p:cNvPr>
          <p:cNvPicPr>
            <a:picLocks noChangeAspect="1"/>
          </p:cNvPicPr>
          <p:nvPr/>
        </p:nvPicPr>
        <p:blipFill>
          <a:blip r:embed="rId2"/>
          <a:stretch>
            <a:fillRect/>
          </a:stretch>
        </p:blipFill>
        <p:spPr>
          <a:xfrm>
            <a:off x="3448050" y="111855"/>
            <a:ext cx="10458450" cy="10092403"/>
          </a:xfrm>
          <a:prstGeom prst="rect">
            <a:avLst/>
          </a:prstGeom>
        </p:spPr>
      </p:pic>
    </p:spTree>
    <p:extLst>
      <p:ext uri="{BB962C8B-B14F-4D97-AF65-F5344CB8AC3E}">
        <p14:creationId xmlns:p14="http://schemas.microsoft.com/office/powerpoint/2010/main" val="348248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0CC04969-19A7-BB4F-4FBA-3EC8187ED41E}"/>
              </a:ext>
            </a:extLst>
          </p:cNvPr>
          <p:cNvPicPr>
            <a:picLocks noChangeAspect="1"/>
          </p:cNvPicPr>
          <p:nvPr/>
        </p:nvPicPr>
        <p:blipFill>
          <a:blip r:embed="rId2"/>
          <a:stretch>
            <a:fillRect/>
          </a:stretch>
        </p:blipFill>
        <p:spPr>
          <a:xfrm>
            <a:off x="133351" y="280925"/>
            <a:ext cx="16122680" cy="9149619"/>
          </a:xfrm>
          <a:prstGeom prst="rect">
            <a:avLst/>
          </a:prstGeom>
        </p:spPr>
      </p:pic>
    </p:spTree>
    <p:extLst>
      <p:ext uri="{BB962C8B-B14F-4D97-AF65-F5344CB8AC3E}">
        <p14:creationId xmlns:p14="http://schemas.microsoft.com/office/powerpoint/2010/main" val="637995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2894B649-006B-FD7A-39E4-E818DF899596}"/>
              </a:ext>
            </a:extLst>
          </p:cNvPr>
          <p:cNvPicPr>
            <a:picLocks noChangeAspect="1"/>
          </p:cNvPicPr>
          <p:nvPr/>
        </p:nvPicPr>
        <p:blipFill>
          <a:blip r:embed="rId2"/>
          <a:stretch>
            <a:fillRect/>
          </a:stretch>
        </p:blipFill>
        <p:spPr>
          <a:xfrm>
            <a:off x="457200" y="540483"/>
            <a:ext cx="16916400" cy="8331323"/>
          </a:xfrm>
          <a:prstGeom prst="rect">
            <a:avLst/>
          </a:prstGeom>
        </p:spPr>
      </p:pic>
    </p:spTree>
    <p:extLst>
      <p:ext uri="{BB962C8B-B14F-4D97-AF65-F5344CB8AC3E}">
        <p14:creationId xmlns:p14="http://schemas.microsoft.com/office/powerpoint/2010/main" val="245403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6DAD24D-1D77-C577-33CA-263849537DC6}"/>
              </a:ext>
            </a:extLst>
          </p:cNvPr>
          <p:cNvPicPr>
            <a:picLocks noChangeAspect="1"/>
          </p:cNvPicPr>
          <p:nvPr/>
        </p:nvPicPr>
        <p:blipFill>
          <a:blip r:embed="rId2"/>
          <a:stretch>
            <a:fillRect/>
          </a:stretch>
        </p:blipFill>
        <p:spPr>
          <a:xfrm>
            <a:off x="2564366" y="686594"/>
            <a:ext cx="13159268" cy="8915400"/>
          </a:xfrm>
          <a:prstGeom prst="rect">
            <a:avLst/>
          </a:prstGeom>
        </p:spPr>
      </p:pic>
    </p:spTree>
    <p:extLst>
      <p:ext uri="{BB962C8B-B14F-4D97-AF65-F5344CB8AC3E}">
        <p14:creationId xmlns:p14="http://schemas.microsoft.com/office/powerpoint/2010/main" val="301400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B92ECF-A5E1-444C-9548-2A677E33F677}"/>
              </a:ext>
            </a:extLst>
          </p:cNvPr>
          <p:cNvPicPr>
            <a:picLocks noGrp="1" noChangeAspect="1"/>
          </p:cNvPicPr>
          <p:nvPr>
            <p:ph type="pic" idx="2"/>
          </p:nvPr>
        </p:nvPicPr>
        <p:blipFill>
          <a:blip r:embed="rId2"/>
          <a:srcRect l="8458" r="8458"/>
          <a:stretch/>
        </p:blipFill>
        <p:spPr>
          <a:xfrm>
            <a:off x="805045" y="1757894"/>
            <a:ext cx="8196573" cy="7147551"/>
          </a:xfrm>
        </p:spPr>
      </p:pic>
      <p:sp>
        <p:nvSpPr>
          <p:cNvPr id="2" name="Title 1">
            <a:extLst>
              <a:ext uri="{FF2B5EF4-FFF2-40B4-BE49-F238E27FC236}">
                <a16:creationId xmlns:a16="http://schemas.microsoft.com/office/drawing/2014/main" id="{DB6790C0-73AA-9546-9170-951822D04E90}"/>
              </a:ext>
            </a:extLst>
          </p:cNvPr>
          <p:cNvSpPr>
            <a:spLocks noGrp="1"/>
          </p:cNvSpPr>
          <p:nvPr>
            <p:ph type="title" idx="4294967295"/>
          </p:nvPr>
        </p:nvSpPr>
        <p:spPr>
          <a:xfrm>
            <a:off x="9713340" y="2408525"/>
            <a:ext cx="6191250" cy="1989137"/>
          </a:xfrm>
          <a:prstGeom prst="rect">
            <a:avLst/>
          </a:prstGeom>
        </p:spPr>
        <p:txBody>
          <a:bodyPr lIns="91440" tIns="45720" rIns="91440" bIns="45720" anchor="t"/>
          <a:lstStyle/>
          <a:p>
            <a:r>
              <a:rPr lang="es-ES_tradnl" sz="4400" b="1">
                <a:solidFill>
                  <a:srgbClr val="002060"/>
                </a:solidFill>
                <a:latin typeface="Montserrat"/>
              </a:rPr>
              <a:t>Migración en nuestra región hasta enero de 2025</a:t>
            </a:r>
          </a:p>
        </p:txBody>
      </p:sp>
      <p:sp>
        <p:nvSpPr>
          <p:cNvPr id="6" name="TextBox 5">
            <a:extLst>
              <a:ext uri="{FF2B5EF4-FFF2-40B4-BE49-F238E27FC236}">
                <a16:creationId xmlns:a16="http://schemas.microsoft.com/office/drawing/2014/main" id="{CE96C0A6-C28A-9B4F-B874-6EA5D9614594}"/>
              </a:ext>
            </a:extLst>
          </p:cNvPr>
          <p:cNvSpPr txBox="1"/>
          <p:nvPr/>
        </p:nvSpPr>
        <p:spPr>
          <a:xfrm>
            <a:off x="9917024" y="5101126"/>
            <a:ext cx="5783882" cy="2477601"/>
          </a:xfrm>
          <a:prstGeom prst="rect">
            <a:avLst/>
          </a:prstGeom>
          <a:noFill/>
        </p:spPr>
        <p:txBody>
          <a:bodyPr wrap="square" rtlCol="0">
            <a:spAutoFit/>
          </a:bodyPr>
          <a:lstStyle/>
          <a:p>
            <a:pPr marL="428625" indent="-428625" defTabSz="1371600">
              <a:buClrTx/>
              <a:buFont typeface="Arial" panose="020B0604020202020204" pitchFamily="34" charset="0"/>
              <a:buChar char="•"/>
            </a:pPr>
            <a:r>
              <a:rPr lang="es-ES_tradnl" sz="3200" kern="1200">
                <a:solidFill>
                  <a:prstClr val="black"/>
                </a:solidFill>
                <a:latin typeface="Open Sans" panose="020B0606030504020204" pitchFamily="34" charset="0"/>
                <a:ea typeface="Open Sans" panose="020B0606030504020204" pitchFamily="34" charset="0"/>
                <a:cs typeface="Open Sans" panose="020B0606030504020204" pitchFamily="34" charset="0"/>
              </a:rPr>
              <a:t>Violencia. Maras.</a:t>
            </a:r>
          </a:p>
          <a:p>
            <a:pPr marL="428625" indent="-428625" defTabSz="1371600">
              <a:buClrTx/>
              <a:buFont typeface="Arial" panose="020B0604020202020204" pitchFamily="34" charset="0"/>
              <a:buChar char="•"/>
            </a:pPr>
            <a:r>
              <a:rPr lang="es-ES_tradnl" sz="3200" kern="1200">
                <a:solidFill>
                  <a:prstClr val="black"/>
                </a:solidFill>
                <a:latin typeface="Open Sans" panose="020B0606030504020204" pitchFamily="34" charset="0"/>
                <a:ea typeface="Open Sans" panose="020B0606030504020204" pitchFamily="34" charset="0"/>
                <a:cs typeface="Open Sans" panose="020B0606030504020204" pitchFamily="34" charset="0"/>
              </a:rPr>
              <a:t>Desigualdad. Pobreza.</a:t>
            </a:r>
          </a:p>
          <a:p>
            <a:pPr marL="428625" indent="-428625" defTabSz="1371600">
              <a:buClrTx/>
              <a:buFont typeface="Arial" panose="020B0604020202020204" pitchFamily="34" charset="0"/>
              <a:buChar char="•"/>
            </a:pPr>
            <a:r>
              <a:rPr lang="es-ES_tradnl" sz="3200" kern="1200">
                <a:solidFill>
                  <a:prstClr val="black"/>
                </a:solidFill>
                <a:latin typeface="Open Sans" panose="020B0606030504020204" pitchFamily="34" charset="0"/>
                <a:ea typeface="Open Sans" panose="020B0606030504020204" pitchFamily="34" charset="0"/>
                <a:cs typeface="Open Sans" panose="020B0606030504020204" pitchFamily="34" charset="0"/>
              </a:rPr>
              <a:t>Redes de apoyo en el país de destino.</a:t>
            </a:r>
          </a:p>
          <a:p>
            <a:pPr defTabSz="1371600">
              <a:buClrTx/>
            </a:pPr>
            <a:endParaRPr lang="es-ES_tradnl" sz="2700" kern="120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2184684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2">
            <a:extLst>
              <a:ext uri="{FF2B5EF4-FFF2-40B4-BE49-F238E27FC236}">
                <a16:creationId xmlns:a16="http://schemas.microsoft.com/office/drawing/2014/main" id="{0EA59A40-3AAD-C7AA-DADB-973628B07F1D}"/>
              </a:ext>
            </a:extLst>
          </p:cNvPr>
          <p:cNvGraphicFramePr>
            <a:graphicFrameLocks noGrp="1"/>
          </p:cNvGraphicFramePr>
          <p:nvPr>
            <p:ph type="pic" idx="2"/>
            <p:extLst>
              <p:ext uri="{D42A27DB-BD31-4B8C-83A1-F6EECF244321}">
                <p14:modId xmlns:p14="http://schemas.microsoft.com/office/powerpoint/2010/main" val="2098210848"/>
              </p:ext>
            </p:extLst>
          </p:nvPr>
        </p:nvGraphicFramePr>
        <p:xfrm>
          <a:off x="464976" y="746847"/>
          <a:ext cx="16695765" cy="76911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ítulo 1">
            <a:extLst>
              <a:ext uri="{FF2B5EF4-FFF2-40B4-BE49-F238E27FC236}">
                <a16:creationId xmlns:a16="http://schemas.microsoft.com/office/drawing/2014/main" id="{42662BDF-5CA2-FAE2-507B-2F61751D8B8B}"/>
              </a:ext>
            </a:extLst>
          </p:cNvPr>
          <p:cNvSpPr>
            <a:spLocks noGrp="1"/>
          </p:cNvSpPr>
          <p:nvPr>
            <p:ph type="title" idx="4294967295"/>
          </p:nvPr>
        </p:nvSpPr>
        <p:spPr>
          <a:xfrm>
            <a:off x="4488887" y="1298696"/>
            <a:ext cx="9310226" cy="2041356"/>
          </a:xfrm>
          <a:prstGeom prst="rect">
            <a:avLst/>
          </a:prstGeom>
        </p:spPr>
        <p:txBody>
          <a:bodyPr lIns="91440" tIns="45720" rIns="91440" bIns="45720" anchor="ctr">
            <a:normAutofit/>
          </a:bodyPr>
          <a:lstStyle/>
          <a:p>
            <a:pPr algn="ctr"/>
            <a:r>
              <a:rPr lang="es-ES_tradnl" sz="4500" b="1">
                <a:solidFill>
                  <a:srgbClr val="002060"/>
                </a:solidFill>
                <a:latin typeface="Montserrat"/>
              </a:rPr>
              <a:t>Migración en el año 2025</a:t>
            </a:r>
          </a:p>
        </p:txBody>
      </p:sp>
    </p:spTree>
    <p:extLst>
      <p:ext uri="{BB962C8B-B14F-4D97-AF65-F5344CB8AC3E}">
        <p14:creationId xmlns:p14="http://schemas.microsoft.com/office/powerpoint/2010/main" val="976744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78B7E-52B9-0109-0572-B76448398970}"/>
            </a:ext>
          </a:extLst>
        </p:cNvPr>
        <p:cNvGrpSpPr/>
        <p:nvPr/>
      </p:nvGrpSpPr>
      <p:grpSpPr>
        <a:xfrm>
          <a:off x="0" y="0"/>
          <a:ext cx="0" cy="0"/>
          <a:chOff x="0" y="0"/>
          <a:chExt cx="0" cy="0"/>
        </a:xfrm>
      </p:grpSpPr>
      <p:pic>
        <p:nvPicPr>
          <p:cNvPr id="13" name="Online Media 12" title="Loin du 16e. (2006, Walter Salles y D. Thomas) subtítulos en español.">
            <a:hlinkClick r:id="" action="ppaction://media"/>
            <a:extLst>
              <a:ext uri="{FF2B5EF4-FFF2-40B4-BE49-F238E27FC236}">
                <a16:creationId xmlns:a16="http://schemas.microsoft.com/office/drawing/2014/main" id="{5F09EE6E-3B7C-71B1-FB53-96F1FCA11C58}"/>
              </a:ext>
            </a:extLst>
          </p:cNvPr>
          <p:cNvPicPr>
            <a:picLocks noRot="1" noChangeAspect="1"/>
          </p:cNvPicPr>
          <p:nvPr>
            <a:videoFile r:link="rId1"/>
          </p:nvPr>
        </p:nvPicPr>
        <p:blipFill>
          <a:blip r:embed="rId4"/>
          <a:srcRect b="427"/>
          <a:stretch/>
        </p:blipFill>
        <p:spPr>
          <a:xfrm>
            <a:off x="20" y="10"/>
            <a:ext cx="18287980" cy="10288578"/>
          </a:xfrm>
          <a:prstGeom prst="rect">
            <a:avLst/>
          </a:prstGeom>
          <a:noFill/>
          <a:ln>
            <a:noFill/>
          </a:ln>
        </p:spPr>
      </p:pic>
    </p:spTree>
    <p:extLst>
      <p:ext uri="{BB962C8B-B14F-4D97-AF65-F5344CB8AC3E}">
        <p14:creationId xmlns:p14="http://schemas.microsoft.com/office/powerpoint/2010/main" val="3223747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844BB-7009-5B15-7F87-EA68384E1E9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85E1D66-31C4-4A21-B960-A0D6E47BA98D}"/>
              </a:ext>
            </a:extLst>
          </p:cNvPr>
          <p:cNvSpPr>
            <a:spLocks noGrp="1"/>
          </p:cNvSpPr>
          <p:nvPr>
            <p:ph type="title" idx="4294967295"/>
          </p:nvPr>
        </p:nvSpPr>
        <p:spPr>
          <a:xfrm>
            <a:off x="1008185" y="4280877"/>
            <a:ext cx="7448550" cy="1726834"/>
          </a:xfrm>
        </p:spPr>
        <p:txBody>
          <a:bodyPr vert="horz" lIns="137160" tIns="68580" rIns="137160" bIns="68580" rtlCol="0" anchor="b">
            <a:normAutofit/>
          </a:bodyPr>
          <a:lstStyle/>
          <a:p>
            <a:r>
              <a:rPr lang="en-US" sz="4500" b="1" err="1">
                <a:solidFill>
                  <a:schemeClr val="tx2"/>
                </a:solidFill>
                <a:latin typeface="Montserrat" panose="00000500000000000000" pitchFamily="2" charset="0"/>
              </a:rPr>
              <a:t>Conceptos</a:t>
            </a:r>
            <a:r>
              <a:rPr lang="en-US" sz="4500" b="1">
                <a:solidFill>
                  <a:schemeClr val="tx2"/>
                </a:solidFill>
                <a:latin typeface="Montserrat" panose="00000500000000000000" pitchFamily="2" charset="0"/>
              </a:rPr>
              <a:t> clave del </a:t>
            </a:r>
            <a:r>
              <a:rPr lang="en-US" sz="4500" b="1" err="1">
                <a:solidFill>
                  <a:schemeClr val="tx2"/>
                </a:solidFill>
                <a:latin typeface="Montserrat" panose="00000500000000000000" pitchFamily="2" charset="0"/>
              </a:rPr>
              <a:t>mundo</a:t>
            </a:r>
            <a:r>
              <a:rPr lang="en-US" sz="4500" b="1">
                <a:solidFill>
                  <a:schemeClr val="tx2"/>
                </a:solidFill>
                <a:latin typeface="Montserrat" panose="00000500000000000000" pitchFamily="2" charset="0"/>
              </a:rPr>
              <a:t> </a:t>
            </a:r>
            <a:r>
              <a:rPr lang="en-US" sz="4500" b="1" err="1">
                <a:solidFill>
                  <a:schemeClr val="tx2"/>
                </a:solidFill>
                <a:latin typeface="Montserrat" panose="00000500000000000000" pitchFamily="2" charset="0"/>
              </a:rPr>
              <a:t>migratorio</a:t>
            </a:r>
            <a:endParaRPr lang="en-US" sz="4500" b="1" kern="1200">
              <a:solidFill>
                <a:schemeClr val="tx2"/>
              </a:solidFill>
              <a:effectLst>
                <a:outerShdw blurRad="38100" dist="38100" dir="2700000" algn="tl">
                  <a:srgbClr val="000000">
                    <a:alpha val="43137"/>
                  </a:srgbClr>
                </a:outerShdw>
              </a:effectLst>
              <a:latin typeface="Montserrat" panose="00000500000000000000" pitchFamily="2" charset="0"/>
              <a:ea typeface="+mj-ea"/>
              <a:cs typeface="+mj-cs"/>
            </a:endParaRPr>
          </a:p>
        </p:txBody>
      </p:sp>
      <p:pic>
        <p:nvPicPr>
          <p:cNvPr id="3" name="Picture 2" descr="No hay ninguna descripción de la foto disponible.">
            <a:extLst>
              <a:ext uri="{FF2B5EF4-FFF2-40B4-BE49-F238E27FC236}">
                <a16:creationId xmlns:a16="http://schemas.microsoft.com/office/drawing/2014/main" id="{A33B90EA-3AFB-14AC-FFCD-5256CAC688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27907" y="1208564"/>
            <a:ext cx="8325612" cy="8325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016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70EFB-0E27-6714-25EC-BC2B0D45CB6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99B6E85-2ECE-E97B-8063-B09F7F666F63}"/>
              </a:ext>
            </a:extLst>
          </p:cNvPr>
          <p:cNvSpPr>
            <a:spLocks noGrp="1"/>
          </p:cNvSpPr>
          <p:nvPr>
            <p:ph type="title" idx="4294967295"/>
          </p:nvPr>
        </p:nvSpPr>
        <p:spPr>
          <a:xfrm>
            <a:off x="905290" y="558134"/>
            <a:ext cx="7753035" cy="1690687"/>
          </a:xfrm>
          <a:prstGeom prst="rect">
            <a:avLst/>
          </a:prstGeom>
        </p:spPr>
        <p:txBody>
          <a:bodyPr vert="horz" lIns="137160" tIns="68580" rIns="137160" bIns="68580" rtlCol="0" anchor="ctr">
            <a:normAutofit/>
          </a:bodyPr>
          <a:lstStyle/>
          <a:p>
            <a:r>
              <a:rPr lang="en-US" sz="4500" b="1">
                <a:solidFill>
                  <a:srgbClr val="002060"/>
                </a:solidFill>
                <a:latin typeface="Montserrat" panose="00000500000000000000" pitchFamily="2" charset="0"/>
              </a:rPr>
              <a:t>Persona </a:t>
            </a:r>
            <a:r>
              <a:rPr lang="en-US" sz="4500" b="1" err="1">
                <a:solidFill>
                  <a:srgbClr val="002060"/>
                </a:solidFill>
                <a:latin typeface="Montserrat" panose="00000500000000000000" pitchFamily="2" charset="0"/>
              </a:rPr>
              <a:t>migrante</a:t>
            </a:r>
            <a:endParaRPr lang="en-US" sz="4500" b="1">
              <a:solidFill>
                <a:srgbClr val="002060"/>
              </a:solidFill>
              <a:latin typeface="Montserrat" panose="00000500000000000000" pitchFamily="2" charset="0"/>
            </a:endParaRPr>
          </a:p>
        </p:txBody>
      </p:sp>
      <p:sp>
        <p:nvSpPr>
          <p:cNvPr id="3" name="Marcador de contenido 2">
            <a:extLst>
              <a:ext uri="{FF2B5EF4-FFF2-40B4-BE49-F238E27FC236}">
                <a16:creationId xmlns:a16="http://schemas.microsoft.com/office/drawing/2014/main" id="{94D1D4C8-393A-2B7C-06EC-F596FD6DF138}"/>
              </a:ext>
            </a:extLst>
          </p:cNvPr>
          <p:cNvSpPr>
            <a:spLocks noGrp="1"/>
          </p:cNvSpPr>
          <p:nvPr>
            <p:ph idx="4294967295"/>
          </p:nvPr>
        </p:nvSpPr>
        <p:spPr>
          <a:xfrm>
            <a:off x="5486400" y="2248821"/>
            <a:ext cx="12027877" cy="4327825"/>
          </a:xfrm>
          <a:prstGeom prst="rect">
            <a:avLst/>
          </a:prstGeom>
        </p:spPr>
        <p:txBody>
          <a:bodyPr vert="horz" lIns="137160" tIns="68580" rIns="137160" bIns="68580" rtlCol="0" anchor="ctr">
            <a:normAutofit/>
          </a:bodyPr>
          <a:lstStyle/>
          <a:p>
            <a:pPr algn="just"/>
            <a:r>
              <a:rPr lang="es-CR" sz="2800" b="1">
                <a:solidFill>
                  <a:srgbClr val="002060"/>
                </a:solidFill>
                <a:latin typeface="Open Sans" panose="020B0606030504020204" pitchFamily="34" charset="0"/>
                <a:ea typeface="Open Sans" panose="020B0606030504020204" pitchFamily="34" charset="0"/>
                <a:cs typeface="Open Sans" panose="020B0606030504020204" pitchFamily="34" charset="0"/>
              </a:rPr>
              <a:t>Una persona migrante </a:t>
            </a:r>
            <a:r>
              <a:rPr lang="es-CR" sz="2800">
                <a:solidFill>
                  <a:srgbClr val="000000"/>
                </a:solidFill>
                <a:latin typeface="Open Sans" panose="020B0606030504020204" pitchFamily="34" charset="0"/>
                <a:ea typeface="Open Sans" panose="020B0606030504020204" pitchFamily="34" charset="0"/>
                <a:cs typeface="Open Sans" panose="020B0606030504020204" pitchFamily="34" charset="0"/>
              </a:rPr>
              <a:t>es una persona que abandona o huye de su residencia habitual para ir a nuevos lugares -generalmente en el extranjero- en busca de oportunidades o perspectivas más seguras y mejores. </a:t>
            </a:r>
          </a:p>
          <a:p>
            <a:pPr algn="just"/>
            <a:r>
              <a:rPr lang="es-CR" sz="2800">
                <a:solidFill>
                  <a:srgbClr val="000000"/>
                </a:solidFill>
                <a:latin typeface="Open Sans" panose="020B0606030504020204" pitchFamily="34" charset="0"/>
                <a:ea typeface="Open Sans" panose="020B0606030504020204" pitchFamily="34" charset="0"/>
                <a:cs typeface="Open Sans" panose="020B0606030504020204" pitchFamily="34" charset="0"/>
              </a:rPr>
              <a:t>La FICR reconoce que la migración puede ser voluntaria o involuntaria, pero mayoría de las veces se trata de una combinación de opciones y limitaciones. </a:t>
            </a:r>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6" name="CuadroTexto 5">
            <a:extLst>
              <a:ext uri="{FF2B5EF4-FFF2-40B4-BE49-F238E27FC236}">
                <a16:creationId xmlns:a16="http://schemas.microsoft.com/office/drawing/2014/main" id="{12AC4428-E3D9-4AFA-02D7-9C6A67EDCC02}"/>
              </a:ext>
            </a:extLst>
          </p:cNvPr>
          <p:cNvSpPr txBox="1"/>
          <p:nvPr/>
        </p:nvSpPr>
        <p:spPr>
          <a:xfrm>
            <a:off x="905289" y="6576646"/>
            <a:ext cx="16582929" cy="1815882"/>
          </a:xfrm>
          <a:prstGeom prst="rect">
            <a:avLst/>
          </a:prstGeom>
          <a:noFill/>
        </p:spPr>
        <p:txBody>
          <a:bodyPr wrap="square" rtlCol="0">
            <a:spAutoFit/>
          </a:bodyPr>
          <a:lstStyle/>
          <a:p>
            <a:pPr algn="just" defTabSz="1371600">
              <a:buClrTx/>
            </a:pPr>
            <a:r>
              <a:rPr lang="es-CR" sz="2800" kern="1200">
                <a:latin typeface="Open Sans" panose="020B0606030504020204" pitchFamily="34" charset="0"/>
                <a:ea typeface="Open Sans" panose="020B0606030504020204" pitchFamily="34" charset="0"/>
                <a:cs typeface="Open Sans" panose="020B0606030504020204" pitchFamily="34" charset="0"/>
              </a:rPr>
              <a:t>Esta definición incluye, entre otros, a los trabajadores migrantes, los migrantes apátridas y los migrantes considerados irregulares por las autoridades públicas. También afecta a los refugiados y solicitantes de asilo, a pesar de que constituyen una categoría especial (con marcos de protección específicos asociados) en virtud del Derecho internacional.</a:t>
            </a:r>
            <a:endParaRPr lang="es-ES_tradnl" sz="2800" kern="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098" name="Picture 2">
            <a:extLst>
              <a:ext uri="{FF2B5EF4-FFF2-40B4-BE49-F238E27FC236}">
                <a16:creationId xmlns:a16="http://schemas.microsoft.com/office/drawing/2014/main" id="{49C8E0F8-3BE0-6DA3-ABEB-7E3AB40C7C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290" y="2248821"/>
            <a:ext cx="4351182" cy="4081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8945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icons with text&#10;&#10;AI-generated content may be incorrect.">
            <a:extLst>
              <a:ext uri="{FF2B5EF4-FFF2-40B4-BE49-F238E27FC236}">
                <a16:creationId xmlns:a16="http://schemas.microsoft.com/office/drawing/2014/main" id="{F2714CBB-4A27-739F-7FFD-3F7C26C51BCC}"/>
              </a:ext>
            </a:extLst>
          </p:cNvPr>
          <p:cNvPicPr>
            <a:picLocks noChangeAspect="1"/>
          </p:cNvPicPr>
          <p:nvPr/>
        </p:nvPicPr>
        <p:blipFill>
          <a:blip r:embed="rId2"/>
          <a:stretch>
            <a:fillRect/>
          </a:stretch>
        </p:blipFill>
        <p:spPr>
          <a:xfrm>
            <a:off x="0" y="366555"/>
            <a:ext cx="18288000" cy="9555478"/>
          </a:xfrm>
          <a:prstGeom prst="rect">
            <a:avLst/>
          </a:prstGeom>
          <a:noFill/>
          <a:ln>
            <a:noFill/>
          </a:ln>
        </p:spPr>
      </p:pic>
    </p:spTree>
    <p:extLst>
      <p:ext uri="{BB962C8B-B14F-4D97-AF65-F5344CB8AC3E}">
        <p14:creationId xmlns:p14="http://schemas.microsoft.com/office/powerpoint/2010/main" val="1617596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4CB32-0875-B171-BD0B-101F7A727CC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2CBADB7-A7F7-BE95-C367-BC861278226E}"/>
              </a:ext>
            </a:extLst>
          </p:cNvPr>
          <p:cNvSpPr>
            <a:spLocks noGrp="1"/>
          </p:cNvSpPr>
          <p:nvPr>
            <p:ph type="title" idx="4294967295"/>
          </p:nvPr>
        </p:nvSpPr>
        <p:spPr>
          <a:xfrm>
            <a:off x="773907" y="1074334"/>
            <a:ext cx="7918450" cy="1692275"/>
          </a:xfrm>
          <a:prstGeom prst="rect">
            <a:avLst/>
          </a:prstGeom>
        </p:spPr>
        <p:txBody>
          <a:bodyPr vert="horz" lIns="137160" tIns="68580" rIns="137160" bIns="68580" rtlCol="0" anchor="ctr">
            <a:normAutofit/>
          </a:bodyPr>
          <a:lstStyle/>
          <a:p>
            <a:r>
              <a:rPr lang="en-US" sz="4500" b="1">
                <a:solidFill>
                  <a:srgbClr val="002060"/>
                </a:solidFill>
                <a:latin typeface="Montserrat" panose="00000500000000000000" pitchFamily="2" charset="0"/>
              </a:rPr>
              <a:t>Migrante irregular vs. Migrante "</a:t>
            </a:r>
            <a:r>
              <a:rPr lang="en-US" sz="4500" b="1" err="1">
                <a:solidFill>
                  <a:srgbClr val="002060"/>
                </a:solidFill>
                <a:latin typeface="Montserrat" panose="00000500000000000000" pitchFamily="2" charset="0"/>
              </a:rPr>
              <a:t>ilegal</a:t>
            </a:r>
            <a:r>
              <a:rPr lang="en-US" sz="4500" b="1">
                <a:solidFill>
                  <a:srgbClr val="002060"/>
                </a:solidFill>
                <a:latin typeface="Montserrat" panose="00000500000000000000" pitchFamily="2" charset="0"/>
              </a:rPr>
              <a:t>" </a:t>
            </a:r>
          </a:p>
        </p:txBody>
      </p:sp>
      <p:sp>
        <p:nvSpPr>
          <p:cNvPr id="3" name="Marcador de contenido 2">
            <a:extLst>
              <a:ext uri="{FF2B5EF4-FFF2-40B4-BE49-F238E27FC236}">
                <a16:creationId xmlns:a16="http://schemas.microsoft.com/office/drawing/2014/main" id="{5C5A21B0-D813-492E-C702-3887CBCA4AEA}"/>
              </a:ext>
            </a:extLst>
          </p:cNvPr>
          <p:cNvSpPr>
            <a:spLocks noGrp="1"/>
          </p:cNvSpPr>
          <p:nvPr>
            <p:ph idx="4294967295"/>
          </p:nvPr>
        </p:nvSpPr>
        <p:spPr>
          <a:xfrm>
            <a:off x="818388" y="2766609"/>
            <a:ext cx="7916863" cy="5969000"/>
          </a:xfrm>
          <a:prstGeom prst="rect">
            <a:avLst/>
          </a:prstGeom>
        </p:spPr>
        <p:txBody>
          <a:bodyPr vert="horz" lIns="137160" tIns="68580" rIns="137160" bIns="68580" rtlCol="0" anchor="ctr">
            <a:noAutofit/>
          </a:bodyPr>
          <a:lstStyle/>
          <a:p>
            <a:r>
              <a:rPr lang="en-US" sz="3000" err="1">
                <a:latin typeface="Open Sans" panose="020B0606030504020204" pitchFamily="34" charset="0"/>
                <a:ea typeface="Open Sans" panose="020B0606030504020204" pitchFamily="34" charset="0"/>
                <a:cs typeface="Open Sans" panose="020B0606030504020204" pitchFamily="34" charset="0"/>
              </a:rPr>
              <a:t>Términos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indocumentado</a:t>
            </a:r>
            <a:r>
              <a:rPr lang="en-US" sz="3000">
                <a:latin typeface="Open Sans" panose="020B0606030504020204" pitchFamily="34" charset="0"/>
                <a:ea typeface="Open Sans" panose="020B0606030504020204" pitchFamily="34" charset="0"/>
                <a:cs typeface="Open Sans" panose="020B0606030504020204" pitchFamily="34" charset="0"/>
              </a:rPr>
              <a:t>” o “irregular” son </a:t>
            </a:r>
            <a:r>
              <a:rPr lang="en-US" sz="3000" err="1">
                <a:latin typeface="Open Sans" panose="020B0606030504020204" pitchFamily="34" charset="0"/>
                <a:ea typeface="Open Sans" panose="020B0606030504020204" pitchFamily="34" charset="0"/>
                <a:cs typeface="Open Sans" panose="020B0606030504020204" pitchFamily="34" charset="0"/>
              </a:rPr>
              <a:t>alternativas</a:t>
            </a:r>
            <a:r>
              <a:rPr lang="en-US" sz="3000">
                <a:latin typeface="Open Sans" panose="020B0606030504020204" pitchFamily="34" charset="0"/>
                <a:ea typeface="Open Sans" panose="020B0606030504020204" pitchFamily="34" charset="0"/>
                <a:cs typeface="Open Sans" panose="020B0606030504020204" pitchFamily="34" charset="0"/>
              </a:rPr>
              <a:t> al </a:t>
            </a:r>
            <a:r>
              <a:rPr lang="en-US" sz="3000" err="1">
                <a:latin typeface="Open Sans" panose="020B0606030504020204" pitchFamily="34" charset="0"/>
                <a:ea typeface="Open Sans" panose="020B0606030504020204" pitchFamily="34" charset="0"/>
                <a:cs typeface="Open Sans" panose="020B0606030504020204" pitchFamily="34" charset="0"/>
              </a:rPr>
              <a:t>término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ilegal</a:t>
            </a:r>
            <a:r>
              <a:rPr lang="en-US" sz="3000">
                <a:latin typeface="Open Sans" panose="020B0606030504020204" pitchFamily="34" charset="0"/>
                <a:ea typeface="Open Sans" panose="020B0606030504020204" pitchFamily="34" charset="0"/>
                <a:cs typeface="Open Sans" panose="020B0606030504020204" pitchFamily="34" charset="0"/>
              </a:rPr>
              <a:t>”</a:t>
            </a:r>
          </a:p>
          <a:p>
            <a:r>
              <a:rPr lang="en-US" sz="3000">
                <a:latin typeface="Open Sans" panose="020B0606030504020204" pitchFamily="34" charset="0"/>
                <a:ea typeface="Open Sans" panose="020B0606030504020204" pitchFamily="34" charset="0"/>
                <a:cs typeface="Open Sans" panose="020B0606030504020204" pitchFamily="34" charset="0"/>
              </a:rPr>
              <a:t>Tiene </a:t>
            </a:r>
            <a:r>
              <a:rPr lang="en-US" sz="3000" err="1">
                <a:latin typeface="Open Sans" panose="020B0606030504020204" pitchFamily="34" charset="0"/>
                <a:ea typeface="Open Sans" panose="020B0606030504020204" pitchFamily="34" charset="0"/>
                <a:cs typeface="Open Sans" panose="020B0606030504020204" pitchFamily="34" charset="0"/>
              </a:rPr>
              <a:t>una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connotación</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delictiva</a:t>
            </a:r>
            <a:endParaRPr lang="en-US" sz="3000">
              <a:latin typeface="Open Sans" panose="020B0606030504020204" pitchFamily="34" charset="0"/>
              <a:ea typeface="Open Sans" panose="020B0606030504020204" pitchFamily="34" charset="0"/>
              <a:cs typeface="Open Sans" panose="020B0606030504020204" pitchFamily="34" charset="0"/>
            </a:endParaRPr>
          </a:p>
          <a:p>
            <a:r>
              <a:rPr lang="en-US" sz="3000" err="1">
                <a:latin typeface="Open Sans" panose="020B0606030504020204" pitchFamily="34" charset="0"/>
                <a:ea typeface="Open Sans" panose="020B0606030504020204" pitchFamily="34" charset="0"/>
                <a:cs typeface="Open Sans" panose="020B0606030504020204" pitchFamily="34" charset="0"/>
              </a:rPr>
              <a:t>Atenta</a:t>
            </a:r>
            <a:r>
              <a:rPr lang="en-US" sz="3000">
                <a:latin typeface="Open Sans" panose="020B0606030504020204" pitchFamily="34" charset="0"/>
                <a:ea typeface="Open Sans" panose="020B0606030504020204" pitchFamily="34" charset="0"/>
                <a:cs typeface="Open Sans" panose="020B0606030504020204" pitchFamily="34" charset="0"/>
              </a:rPr>
              <a:t> contra la </a:t>
            </a:r>
            <a:r>
              <a:rPr lang="en-US" sz="3000" err="1">
                <a:latin typeface="Open Sans" panose="020B0606030504020204" pitchFamily="34" charset="0"/>
                <a:ea typeface="Open Sans" panose="020B0606030504020204" pitchFamily="34" charset="0"/>
                <a:cs typeface="Open Sans" panose="020B0606030504020204" pitchFamily="34" charset="0"/>
              </a:rPr>
              <a:t>dignidad</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err="1">
                <a:latin typeface="Open Sans" panose="020B0606030504020204" pitchFamily="34" charset="0"/>
                <a:ea typeface="Open Sans" panose="020B0606030504020204" pitchFamily="34" charset="0"/>
                <a:cs typeface="Open Sans" panose="020B0606030504020204" pitchFamily="34" charset="0"/>
              </a:rPr>
              <a:t>los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migrantes</a:t>
            </a:r>
            <a:r>
              <a:rPr lang="en-US" sz="3000">
                <a:latin typeface="Open Sans" panose="020B0606030504020204" pitchFamily="34" charset="0"/>
                <a:ea typeface="Open Sans" panose="020B0606030504020204" pitchFamily="34" charset="0"/>
                <a:cs typeface="Open Sans" panose="020B0606030504020204" pitchFamily="34" charset="0"/>
              </a:rPr>
              <a:t> </a:t>
            </a:r>
          </a:p>
          <a:p>
            <a:r>
              <a:rPr lang="en-US" sz="3000" err="1">
                <a:latin typeface="Open Sans" panose="020B0606030504020204" pitchFamily="34" charset="0"/>
                <a:ea typeface="Open Sans" panose="020B0606030504020204" pitchFamily="34" charset="0"/>
                <a:cs typeface="Open Sans" panose="020B0606030504020204" pitchFamily="34" charset="0"/>
              </a:rPr>
              <a:t>Menoscaba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el</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respeto</a:t>
            </a:r>
            <a:r>
              <a:rPr lang="en-US" sz="3000">
                <a:latin typeface="Open Sans" panose="020B0606030504020204" pitchFamily="34" charset="0"/>
                <a:ea typeface="Open Sans" panose="020B0606030504020204" pitchFamily="34" charset="0"/>
                <a:cs typeface="Open Sans" panose="020B0606030504020204" pitchFamily="34" charset="0"/>
              </a:rPr>
              <a:t> de sus derechos </a:t>
            </a:r>
            <a:r>
              <a:rPr lang="en-US" sz="3000" err="1">
                <a:latin typeface="Open Sans" panose="020B0606030504020204" pitchFamily="34" charset="0"/>
                <a:ea typeface="Open Sans" panose="020B0606030504020204" pitchFamily="34" charset="0"/>
                <a:cs typeface="Open Sans" panose="020B0606030504020204" pitchFamily="34" charset="0"/>
              </a:rPr>
              <a:t>humanos</a:t>
            </a:r>
            <a:endParaRPr lang="en-US" sz="3000">
              <a:latin typeface="Open Sans" panose="020B0606030504020204" pitchFamily="34" charset="0"/>
              <a:ea typeface="Open Sans" panose="020B0606030504020204" pitchFamily="34" charset="0"/>
              <a:cs typeface="Open Sans" panose="020B0606030504020204" pitchFamily="34" charset="0"/>
            </a:endParaRPr>
          </a:p>
          <a:p>
            <a:r>
              <a:rPr lang="en-US" sz="3000">
                <a:latin typeface="Open Sans" panose="020B0606030504020204" pitchFamily="34" charset="0"/>
                <a:ea typeface="Open Sans" panose="020B0606030504020204" pitchFamily="34" charset="0"/>
                <a:cs typeface="Open Sans" panose="020B0606030504020204" pitchFamily="34" charset="0"/>
              </a:rPr>
              <a:t>Una persona </a:t>
            </a:r>
            <a:r>
              <a:rPr lang="en-US" sz="3000" err="1">
                <a:latin typeface="Open Sans" panose="020B0606030504020204" pitchFamily="34" charset="0"/>
                <a:ea typeface="Open Sans" panose="020B0606030504020204" pitchFamily="34" charset="0"/>
                <a:cs typeface="Open Sans" panose="020B0606030504020204" pitchFamily="34" charset="0"/>
              </a:rPr>
              <a:t>migrante</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como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cualquier</a:t>
            </a:r>
            <a:r>
              <a:rPr lang="en-US" sz="3000">
                <a:latin typeface="Open Sans" panose="020B0606030504020204" pitchFamily="34" charset="0"/>
                <a:ea typeface="Open Sans" panose="020B0606030504020204" pitchFamily="34" charset="0"/>
                <a:cs typeface="Open Sans" panose="020B0606030504020204" pitchFamily="34" charset="0"/>
              </a:rPr>
              <a:t> ser </a:t>
            </a:r>
            <a:r>
              <a:rPr lang="en-US" sz="3000" err="1">
                <a:latin typeface="Open Sans" panose="020B0606030504020204" pitchFamily="34" charset="0"/>
                <a:ea typeface="Open Sans" panose="020B0606030504020204" pitchFamily="34" charset="0"/>
                <a:cs typeface="Open Sans" panose="020B0606030504020204" pitchFamily="34" charset="0"/>
              </a:rPr>
              <a:t>humano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nunca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puede</a:t>
            </a:r>
            <a:r>
              <a:rPr lang="en-US" sz="3000">
                <a:latin typeface="Open Sans" panose="020B0606030504020204" pitchFamily="34" charset="0"/>
                <a:ea typeface="Open Sans" panose="020B0606030504020204" pitchFamily="34" charset="0"/>
                <a:cs typeface="Open Sans" panose="020B0606030504020204" pitchFamily="34" charset="0"/>
              </a:rPr>
              <a:t> ser </a:t>
            </a:r>
            <a:r>
              <a:rPr lang="en-US" sz="3000" err="1">
                <a:latin typeface="Open Sans" panose="020B0606030504020204" pitchFamily="34" charset="0"/>
                <a:ea typeface="Open Sans" panose="020B0606030504020204" pitchFamily="34" charset="0"/>
                <a:cs typeface="Open Sans" panose="020B0606030504020204" pitchFamily="34" charset="0"/>
              </a:rPr>
              <a:t>ilegal</a:t>
            </a:r>
            <a:r>
              <a:rPr lang="en-US" sz="3000">
                <a:latin typeface="Open Sans" panose="020B0606030504020204" pitchFamily="34" charset="0"/>
                <a:ea typeface="Open Sans" panose="020B0606030504020204" pitchFamily="34" charset="0"/>
                <a:cs typeface="Open Sans" panose="020B0606030504020204" pitchFamily="34" charset="0"/>
              </a:rPr>
              <a:t>.</a:t>
            </a:r>
          </a:p>
        </p:txBody>
      </p:sp>
      <p:pic>
        <p:nvPicPr>
          <p:cNvPr id="6" name="Picture 2" descr="IFRC on X: &quot;Today is International #MigrantsDay. No human being is illegal.  Saving lives is a humanitarian imperative—on sea, land, and everywhere in  between. No one should face death, injury, or mistreatment">
            <a:extLst>
              <a:ext uri="{FF2B5EF4-FFF2-40B4-BE49-F238E27FC236}">
                <a16:creationId xmlns:a16="http://schemas.microsoft.com/office/drawing/2014/main" id="{E2EEC53F-D51A-6F36-C402-8BAC7B21E31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44000" y="678688"/>
            <a:ext cx="8325612" cy="8325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698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E1E3D66-7B95-4E8B-8A1B-39BE3A13AC7D}"/>
              </a:ext>
            </a:extLst>
          </p:cNvPr>
          <p:cNvSpPr>
            <a:spLocks noGrp="1"/>
          </p:cNvSpPr>
          <p:nvPr>
            <p:ph type="body" idx="4294967295"/>
          </p:nvPr>
        </p:nvSpPr>
        <p:spPr>
          <a:xfrm>
            <a:off x="552450" y="2309141"/>
            <a:ext cx="7735888" cy="1235075"/>
          </a:xfrm>
          <a:prstGeom prst="rect">
            <a:avLst/>
          </a:prstGeom>
        </p:spPr>
        <p:txBody>
          <a:bodyPr/>
          <a:lstStyle/>
          <a:p>
            <a:pPr algn="ctr"/>
            <a:r>
              <a:rPr lang="es-ES" sz="5400" b="1">
                <a:solidFill>
                  <a:srgbClr val="002060"/>
                </a:solidFill>
                <a:latin typeface="Montserrat" panose="00000500000000000000" pitchFamily="2" charset="0"/>
                <a:cs typeface="Calibri Light"/>
              </a:rPr>
              <a:t>Migración irregular</a:t>
            </a:r>
            <a:endParaRPr lang="en-US" sz="5400" b="1">
              <a:solidFill>
                <a:srgbClr val="002060"/>
              </a:solidFill>
              <a:latin typeface="Montserrat" panose="00000500000000000000" pitchFamily="2" charset="0"/>
            </a:endParaRPr>
          </a:p>
        </p:txBody>
      </p:sp>
      <p:sp>
        <p:nvSpPr>
          <p:cNvPr id="6" name="Content Placeholder 5">
            <a:extLst>
              <a:ext uri="{FF2B5EF4-FFF2-40B4-BE49-F238E27FC236}">
                <a16:creationId xmlns:a16="http://schemas.microsoft.com/office/drawing/2014/main" id="{22716DF4-4681-4906-8130-BF7D2F2C02FC}"/>
              </a:ext>
            </a:extLst>
          </p:cNvPr>
          <p:cNvSpPr>
            <a:spLocks noGrp="1"/>
          </p:cNvSpPr>
          <p:nvPr>
            <p:ph sz="half" idx="4294967295"/>
          </p:nvPr>
        </p:nvSpPr>
        <p:spPr>
          <a:xfrm>
            <a:off x="1023572" y="3544216"/>
            <a:ext cx="7223124" cy="5527675"/>
          </a:xfrm>
          <a:prstGeom prst="rect">
            <a:avLst/>
          </a:prstGeom>
        </p:spPr>
        <p:txBody>
          <a:bodyPr/>
          <a:lstStyle/>
          <a:p>
            <a:r>
              <a:rPr lang="es-ES" sz="3000">
                <a:latin typeface="Open Sans" panose="020B0606030504020204" pitchFamily="34" charset="0"/>
                <a:ea typeface="Open Sans" panose="020B0606030504020204" pitchFamily="34" charset="0"/>
                <a:cs typeface="Open Sans" panose="020B0606030504020204" pitchFamily="34" charset="0"/>
              </a:rPr>
              <a:t>Movimiento de personas que se produce al margen de las leyes, las normas o los acuerdos internacionales que rigen la entrada o la salida del país de origen, de tránsito o de destino.</a:t>
            </a:r>
          </a:p>
          <a:p>
            <a:endParaRPr lang="es-ES" sz="3000">
              <a:latin typeface="Open Sans" panose="020B0606030504020204" pitchFamily="34" charset="0"/>
              <a:ea typeface="Open Sans" panose="020B0606030504020204" pitchFamily="34" charset="0"/>
              <a:cs typeface="Open Sans" panose="020B0606030504020204" pitchFamily="34" charset="0"/>
            </a:endParaRPr>
          </a:p>
          <a:p>
            <a:r>
              <a:rPr lang="es-ES" sz="3000" i="1">
                <a:latin typeface="Open Sans" panose="020B0606030504020204" pitchFamily="34" charset="0"/>
                <a:ea typeface="Open Sans" panose="020B0606030504020204" pitchFamily="34" charset="0"/>
                <a:cs typeface="Open Sans" panose="020B0606030504020204" pitchFamily="34" charset="0"/>
              </a:rPr>
              <a:t>Migrante indocumentado / migrante en situación irregular.</a:t>
            </a:r>
          </a:p>
          <a:p>
            <a:pPr algn="just"/>
            <a:endParaRPr lang="es-ES" sz="3000"/>
          </a:p>
        </p:txBody>
      </p:sp>
      <p:sp>
        <p:nvSpPr>
          <p:cNvPr id="11" name="Text Placeholder 10">
            <a:extLst>
              <a:ext uri="{FF2B5EF4-FFF2-40B4-BE49-F238E27FC236}">
                <a16:creationId xmlns:a16="http://schemas.microsoft.com/office/drawing/2014/main" id="{87723B52-A635-414B-B81E-1E24C6649B65}"/>
              </a:ext>
            </a:extLst>
          </p:cNvPr>
          <p:cNvSpPr>
            <a:spLocks noGrp="1"/>
          </p:cNvSpPr>
          <p:nvPr>
            <p:ph type="body" sz="quarter" idx="4294967295"/>
          </p:nvPr>
        </p:nvSpPr>
        <p:spPr>
          <a:xfrm>
            <a:off x="9488853" y="2309141"/>
            <a:ext cx="7775575" cy="1235075"/>
          </a:xfrm>
          <a:prstGeom prst="rect">
            <a:avLst/>
          </a:prstGeom>
        </p:spPr>
        <p:txBody>
          <a:bodyPr/>
          <a:lstStyle/>
          <a:p>
            <a:pPr algn="ctr"/>
            <a:r>
              <a:rPr lang="es-419" sz="5400" b="1">
                <a:solidFill>
                  <a:srgbClr val="002060"/>
                </a:solidFill>
                <a:latin typeface="Montserrat" panose="00000500000000000000" pitchFamily="2" charset="0"/>
              </a:rPr>
              <a:t>Migración regular</a:t>
            </a:r>
            <a:endParaRPr lang="en-US" sz="5400" b="1">
              <a:solidFill>
                <a:srgbClr val="002060"/>
              </a:solidFill>
              <a:latin typeface="Montserrat" panose="00000500000000000000" pitchFamily="2" charset="0"/>
            </a:endParaRPr>
          </a:p>
        </p:txBody>
      </p:sp>
      <p:sp>
        <p:nvSpPr>
          <p:cNvPr id="12" name="Content Placeholder 11">
            <a:extLst>
              <a:ext uri="{FF2B5EF4-FFF2-40B4-BE49-F238E27FC236}">
                <a16:creationId xmlns:a16="http://schemas.microsoft.com/office/drawing/2014/main" id="{B6C112E2-0709-4CAB-89D1-BDF0EFC6AD80}"/>
              </a:ext>
            </a:extLst>
          </p:cNvPr>
          <p:cNvSpPr>
            <a:spLocks noGrp="1"/>
          </p:cNvSpPr>
          <p:nvPr>
            <p:ph sz="quarter" idx="4294967295"/>
          </p:nvPr>
        </p:nvSpPr>
        <p:spPr>
          <a:xfrm>
            <a:off x="10041306" y="3544216"/>
            <a:ext cx="6994525" cy="5527675"/>
          </a:xfrm>
          <a:prstGeom prst="rect">
            <a:avLst/>
          </a:prstGeom>
        </p:spPr>
        <p:txBody>
          <a:bodyPr/>
          <a:lstStyle/>
          <a:p>
            <a:r>
              <a:rPr lang="es-ES" sz="3000">
                <a:latin typeface="Open Sans" panose="020B0606030504020204" pitchFamily="34" charset="0"/>
                <a:ea typeface="Open Sans" panose="020B0606030504020204" pitchFamily="34" charset="0"/>
                <a:cs typeface="Open Sans" panose="020B0606030504020204" pitchFamily="34" charset="0"/>
              </a:rPr>
              <a:t>Movimiento de personas que se produce de conformidad con las leyes del país de origen, de tránsito y de destino.</a:t>
            </a:r>
          </a:p>
          <a:p>
            <a:pPr algn="just"/>
            <a:endParaRPr lang="es-ES" sz="3000">
              <a:latin typeface="Open Sans" panose="020B0606030504020204" pitchFamily="34" charset="0"/>
              <a:ea typeface="Open Sans" panose="020B0606030504020204" pitchFamily="34" charset="0"/>
              <a:cs typeface="Open Sans" panose="020B0606030504020204" pitchFamily="34" charset="0"/>
            </a:endParaRPr>
          </a:p>
          <a:p>
            <a:r>
              <a:rPr lang="es-ES" sz="3000" i="1">
                <a:latin typeface="Open Sans" panose="020B0606030504020204" pitchFamily="34" charset="0"/>
                <a:ea typeface="Open Sans" panose="020B0606030504020204" pitchFamily="34" charset="0"/>
                <a:cs typeface="Open Sans" panose="020B0606030504020204" pitchFamily="34" charset="0"/>
              </a:rPr>
              <a:t>Migrante documentado / migrante en situación regular.</a:t>
            </a:r>
          </a:p>
          <a:p>
            <a:endParaRPr lang="en-US" sz="3000"/>
          </a:p>
        </p:txBody>
      </p:sp>
      <p:cxnSp>
        <p:nvCxnSpPr>
          <p:cNvPr id="3" name="Conector recto 2">
            <a:extLst>
              <a:ext uri="{FF2B5EF4-FFF2-40B4-BE49-F238E27FC236}">
                <a16:creationId xmlns:a16="http://schemas.microsoft.com/office/drawing/2014/main" id="{C2A70C7F-F7DF-E42E-6600-92870AABA15E}"/>
              </a:ext>
            </a:extLst>
          </p:cNvPr>
          <p:cNvCxnSpPr>
            <a:cxnSpLocks/>
          </p:cNvCxnSpPr>
          <p:nvPr/>
        </p:nvCxnSpPr>
        <p:spPr>
          <a:xfrm>
            <a:off x="9144000" y="2444262"/>
            <a:ext cx="0" cy="613703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720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2B383-9052-DD0E-A9A9-2A36B9B2F61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E7A674D-8D26-6400-0FB7-7FE9FE849E2B}"/>
              </a:ext>
            </a:extLst>
          </p:cNvPr>
          <p:cNvSpPr>
            <a:spLocks noGrp="1"/>
          </p:cNvSpPr>
          <p:nvPr>
            <p:ph type="title" idx="4294967295"/>
          </p:nvPr>
        </p:nvSpPr>
        <p:spPr>
          <a:xfrm>
            <a:off x="0" y="0"/>
            <a:ext cx="0" cy="0"/>
          </a:xfrm>
        </p:spPr>
        <p:txBody>
          <a:bodyPr/>
          <a:lstStyle/>
          <a:p>
            <a:endParaRPr lang="es-ES_tradnl"/>
          </a:p>
        </p:txBody>
      </p:sp>
      <p:sp>
        <p:nvSpPr>
          <p:cNvPr id="3" name="Marcador de contenido 2">
            <a:extLst>
              <a:ext uri="{FF2B5EF4-FFF2-40B4-BE49-F238E27FC236}">
                <a16:creationId xmlns:a16="http://schemas.microsoft.com/office/drawing/2014/main" id="{55517A9F-7B11-E6EC-6B13-7086A2954E13}"/>
              </a:ext>
            </a:extLst>
          </p:cNvPr>
          <p:cNvSpPr>
            <a:spLocks noGrp="1"/>
          </p:cNvSpPr>
          <p:nvPr>
            <p:ph idx="4294967295"/>
          </p:nvPr>
        </p:nvSpPr>
        <p:spPr>
          <a:xfrm>
            <a:off x="1010342" y="2576573"/>
            <a:ext cx="16878300" cy="2567721"/>
          </a:xfrm>
        </p:spPr>
        <p:txBody>
          <a:bodyPr>
            <a:noAutofit/>
          </a:bodyPr>
          <a:lstStyle/>
          <a:p>
            <a:pPr marL="514350" indent="-514350">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Analice en grupo las siguientes publicaciones en medios de comunicación:</a:t>
            </a:r>
            <a:br>
              <a:rPr lang="es-ES" sz="2800">
                <a:latin typeface="Open Sans" panose="020B0606030504020204" pitchFamily="34" charset="0"/>
                <a:ea typeface="Open Sans" panose="020B0606030504020204" pitchFamily="34" charset="0"/>
                <a:cs typeface="Open Sans" panose="020B0606030504020204" pitchFamily="34" charset="0"/>
              </a:rPr>
            </a:br>
            <a:r>
              <a:rPr lang="es-ES" sz="2800">
                <a:solidFill>
                  <a:schemeClr val="accent4"/>
                </a:solidFill>
                <a:latin typeface="Open Sans" panose="020B0606030504020204" pitchFamily="34" charset="0"/>
                <a:ea typeface="Open Sans" panose="020B0606030504020204" pitchFamily="34" charset="0"/>
                <a:cs typeface="Open Sans" panose="020B0606030504020204" pitchFamily="34" charset="0"/>
              </a:rPr>
              <a:t>Discutir:</a:t>
            </a:r>
            <a:br>
              <a:rPr lang="es-ES" sz="2800">
                <a:latin typeface="Open Sans" panose="020B0606030504020204" pitchFamily="34" charset="0"/>
                <a:ea typeface="Open Sans" panose="020B0606030504020204" pitchFamily="34" charset="0"/>
                <a:cs typeface="Open Sans" panose="020B0606030504020204" pitchFamily="34" charset="0"/>
              </a:rPr>
            </a:br>
            <a:r>
              <a:rPr lang="es-ES" sz="2800">
                <a:latin typeface="Open Sans" panose="020B0606030504020204" pitchFamily="34" charset="0"/>
                <a:ea typeface="Open Sans" panose="020B0606030504020204" pitchFamily="34" charset="0"/>
                <a:cs typeface="Open Sans" panose="020B0606030504020204" pitchFamily="34" charset="0"/>
              </a:rPr>
              <a:t>¿Qué implicaciones tiene el uso de estas palabras?</a:t>
            </a:r>
            <a:br>
              <a:rPr lang="es-ES" sz="2800">
                <a:latin typeface="Open Sans" panose="020B0606030504020204" pitchFamily="34" charset="0"/>
                <a:ea typeface="Open Sans" panose="020B0606030504020204" pitchFamily="34" charset="0"/>
                <a:cs typeface="Open Sans" panose="020B0606030504020204" pitchFamily="34" charset="0"/>
              </a:rPr>
            </a:br>
            <a:r>
              <a:rPr lang="es-ES" sz="2800">
                <a:latin typeface="Open Sans" panose="020B0606030504020204" pitchFamily="34" charset="0"/>
                <a:ea typeface="Open Sans" panose="020B0606030504020204" pitchFamily="34" charset="0"/>
                <a:cs typeface="Open Sans" panose="020B0606030504020204" pitchFamily="34" charset="0"/>
              </a:rPr>
              <a:t>¿Qué términos son más apropiados?</a:t>
            </a:r>
            <a:br>
              <a:rPr lang="es-ES" sz="2800">
                <a:latin typeface="Open Sans" panose="020B0606030504020204" pitchFamily="34" charset="0"/>
                <a:ea typeface="Open Sans" panose="020B0606030504020204" pitchFamily="34" charset="0"/>
                <a:cs typeface="Open Sans" panose="020B0606030504020204" pitchFamily="34" charset="0"/>
              </a:rPr>
            </a:br>
            <a:r>
              <a:rPr lang="es-ES" sz="2800">
                <a:latin typeface="Open Sans" panose="020B0606030504020204" pitchFamily="34" charset="0"/>
                <a:ea typeface="Open Sans" panose="020B0606030504020204" pitchFamily="34" charset="0"/>
                <a:cs typeface="Open Sans" panose="020B0606030504020204" pitchFamily="34" charset="0"/>
              </a:rPr>
              <a:t>¿Cómo puede la Cruz Roja promover un lenguaje más respetuoso?</a:t>
            </a:r>
          </a:p>
          <a:p>
            <a:pPr marL="514350" indent="-514350">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Cada grupo redactará un breve decálogo de recomendaciones para medios y funcionarios sobre el uso adecuado del lenguaje en temas migratorios.</a:t>
            </a:r>
            <a:br>
              <a:rPr lang="en-US" sz="2800" b="1">
                <a:solidFill>
                  <a:schemeClr val="tx1"/>
                </a:solidFill>
              </a:rPr>
            </a:br>
            <a:endParaRPr lang="es-CR" sz="28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s-ES_tradnl" sz="2800"/>
          </a:p>
        </p:txBody>
      </p:sp>
      <p:sp>
        <p:nvSpPr>
          <p:cNvPr id="6" name="TextBox 5">
            <a:extLst>
              <a:ext uri="{FF2B5EF4-FFF2-40B4-BE49-F238E27FC236}">
                <a16:creationId xmlns:a16="http://schemas.microsoft.com/office/drawing/2014/main" id="{729B7D3C-8C02-AA49-307E-304E50E93954}"/>
              </a:ext>
            </a:extLst>
          </p:cNvPr>
          <p:cNvSpPr txBox="1"/>
          <p:nvPr/>
        </p:nvSpPr>
        <p:spPr>
          <a:xfrm>
            <a:off x="2589111" y="926440"/>
            <a:ext cx="13720762" cy="978729"/>
          </a:xfrm>
          <a:prstGeom prst="rect">
            <a:avLst/>
          </a:prstGeom>
          <a:noFill/>
        </p:spPr>
        <p:txBody>
          <a:bodyPr wrap="square" lIns="91440" tIns="45720" rIns="91440" bIns="45720" anchor="t">
            <a:spAutoFit/>
          </a:bodyPr>
          <a:lstStyle/>
          <a:p>
            <a:pPr defTabSz="1371600">
              <a:lnSpc>
                <a:spcPct val="90000"/>
              </a:lnSpc>
              <a:spcBef>
                <a:spcPts val="1500"/>
              </a:spcBef>
              <a:defRPr/>
            </a:pPr>
            <a:r>
              <a:rPr kumimoji="0" lang="es-ES" sz="3200" b="1" i="0" u="none" strike="noStrike" kern="0" cap="none" spc="0" normalizeH="0" baseline="0" noProof="0">
                <a:ln>
                  <a:noFill/>
                </a:ln>
                <a:solidFill>
                  <a:schemeClr val="accent4">
                    <a:lumMod val="75000"/>
                  </a:schemeClr>
                </a:solidFill>
                <a:effectLst/>
                <a:uLnTx/>
                <a:uFillTx/>
                <a:latin typeface="Montserrat"/>
                <a:ea typeface="Helvetica Neue" panose="02000503000000020004" pitchFamily="2" charset="0"/>
                <a:cs typeface="Helvetica Neue" panose="02000503000000020004" pitchFamily="2" charset="0"/>
                <a:sym typeface="Montserrat"/>
              </a:rPr>
              <a:t>EJERCICIO </a:t>
            </a:r>
            <a:r>
              <a:rPr lang="es-ES" sz="3200" b="1">
                <a:solidFill>
                  <a:schemeClr val="accent4">
                    <a:lumMod val="75000"/>
                  </a:schemeClr>
                </a:solidFill>
                <a:latin typeface="Montserrat"/>
                <a:ea typeface="Helvetica Neue" panose="02000503000000020004" pitchFamily="2" charset="0"/>
                <a:cs typeface="Helvetica Neue" panose="02000503000000020004" pitchFamily="2" charset="0"/>
                <a:sym typeface="Montserrat"/>
              </a:rPr>
              <a:t> </a:t>
            </a:r>
            <a:r>
              <a:rPr kumimoji="0" lang="es-ES" sz="3200" b="1" i="0" u="none" strike="noStrike" kern="0" cap="none" spc="0" normalizeH="0" baseline="0" noProof="0">
                <a:ln>
                  <a:noFill/>
                </a:ln>
                <a:solidFill>
                  <a:schemeClr val="accent4">
                    <a:lumMod val="75000"/>
                  </a:schemeClr>
                </a:solidFill>
                <a:effectLst/>
                <a:uLnTx/>
                <a:uFillTx/>
                <a:latin typeface="Montserrat"/>
                <a:ea typeface="Helvetica Neue" panose="02000503000000020004" pitchFamily="2" charset="0"/>
                <a:cs typeface="Helvetica Neue" panose="02000503000000020004" pitchFamily="2" charset="0"/>
                <a:sym typeface="Montserrat"/>
              </a:rPr>
              <a:t>“Uso del lenguaje y derechos humanos”</a:t>
            </a:r>
            <a:br>
              <a:rPr lang="es-ES" sz="3200" b="1" i="0" u="none" strike="noStrike" kern="0" cap="none" spc="0" normalizeH="0" baseline="0" noProof="0">
                <a:ln>
                  <a:noFill/>
                </a:ln>
                <a:effectLst/>
                <a:uLnTx/>
                <a:uFillTx/>
                <a:latin typeface="Montserrat" pitchFamily="2" charset="77"/>
                <a:ea typeface="Helvetica Neue" panose="02000503000000020004" pitchFamily="2" charset="0"/>
                <a:cs typeface="Helvetica Neue" panose="02000503000000020004" pitchFamily="2" charset="0"/>
              </a:rPr>
            </a:br>
            <a:r>
              <a:rPr kumimoji="0" lang="es-ES" sz="3200" b="1" i="0" u="none" strike="noStrike" kern="0" cap="none" spc="0" normalizeH="0" baseline="0" noProof="0">
                <a:ln>
                  <a:noFill/>
                </a:ln>
                <a:solidFill>
                  <a:schemeClr val="accent4">
                    <a:lumMod val="75000"/>
                  </a:schemeClr>
                </a:solidFill>
                <a:effectLst/>
                <a:uLnTx/>
                <a:uFillTx/>
                <a:latin typeface="Montserrat"/>
                <a:ea typeface="Helvetica Neue" panose="02000503000000020004" pitchFamily="2" charset="0"/>
                <a:cs typeface="Helvetica Neue" panose="02000503000000020004" pitchFamily="2" charset="0"/>
                <a:sym typeface="Montserrat"/>
              </a:rPr>
              <a:t> </a:t>
            </a:r>
            <a:r>
              <a:rPr kumimoji="0" lang="es-ES" sz="3200" b="1" i="1" u="none" strike="noStrike" kern="0" cap="none" spc="0" normalizeH="0" baseline="0" noProof="0">
                <a:ln>
                  <a:noFill/>
                </a:ln>
                <a:solidFill>
                  <a:schemeClr val="accent4">
                    <a:lumMod val="75000"/>
                  </a:schemeClr>
                </a:solidFill>
                <a:effectLst/>
                <a:uLnTx/>
                <a:uFillTx/>
                <a:latin typeface="Montserrat"/>
                <a:ea typeface="Helvetica Neue" panose="02000503000000020004" pitchFamily="2" charset="0"/>
                <a:cs typeface="Helvetica Neue" panose="02000503000000020004" pitchFamily="2" charset="0"/>
                <a:sym typeface="Montserrat"/>
              </a:rPr>
              <a:t>(10 minutos)</a:t>
            </a:r>
            <a:endParaRPr kumimoji="0" lang="es-ES" sz="3200" b="1" i="1" u="none" strike="noStrike" kern="0" cap="none" spc="0" normalizeH="0" baseline="0" noProof="0">
              <a:ln>
                <a:noFill/>
              </a:ln>
              <a:solidFill>
                <a:schemeClr val="accent4">
                  <a:lumMod val="75000"/>
                </a:schemeClr>
              </a:solidFill>
              <a:effectLst/>
              <a:uLnTx/>
              <a:uFillTx/>
              <a:latin typeface="Montserrat"/>
              <a:ea typeface="Helvetica Neue" panose="02000503000000020004" pitchFamily="2" charset="0"/>
              <a:cs typeface="Helvetica Neue" panose="02000503000000020004" pitchFamily="2" charset="0"/>
              <a:sym typeface="Arial"/>
            </a:endParaRPr>
          </a:p>
        </p:txBody>
      </p:sp>
      <p:grpSp>
        <p:nvGrpSpPr>
          <p:cNvPr id="4" name="Grupo 3">
            <a:extLst>
              <a:ext uri="{FF2B5EF4-FFF2-40B4-BE49-F238E27FC236}">
                <a16:creationId xmlns:a16="http://schemas.microsoft.com/office/drawing/2014/main" id="{A4F798F0-7EE2-29BF-1AE9-9CAC778AA327}"/>
              </a:ext>
            </a:extLst>
          </p:cNvPr>
          <p:cNvGrpSpPr/>
          <p:nvPr/>
        </p:nvGrpSpPr>
        <p:grpSpPr>
          <a:xfrm>
            <a:off x="2391508" y="5961142"/>
            <a:ext cx="12731262" cy="3851074"/>
            <a:chOff x="638862" y="5144294"/>
            <a:chExt cx="15776519" cy="4499655"/>
          </a:xfrm>
        </p:grpSpPr>
        <p:pic>
          <p:nvPicPr>
            <p:cNvPr id="7" name="Imagen 11">
              <a:extLst>
                <a:ext uri="{FF2B5EF4-FFF2-40B4-BE49-F238E27FC236}">
                  <a16:creationId xmlns:a16="http://schemas.microsoft.com/office/drawing/2014/main" id="{6C798C13-6460-0F7E-472B-9A71F7FB3D09}"/>
                </a:ext>
              </a:extLst>
            </p:cNvPr>
            <p:cNvPicPr>
              <a:picLocks noChangeAspect="1"/>
            </p:cNvPicPr>
            <p:nvPr/>
          </p:nvPicPr>
          <p:blipFill>
            <a:blip r:embed="rId2"/>
            <a:stretch>
              <a:fillRect/>
            </a:stretch>
          </p:blipFill>
          <p:spPr>
            <a:xfrm>
              <a:off x="638862" y="5144294"/>
              <a:ext cx="5572332" cy="4499655"/>
            </a:xfrm>
            <a:prstGeom prst="rect">
              <a:avLst/>
            </a:prstGeom>
          </p:spPr>
        </p:pic>
        <p:pic>
          <p:nvPicPr>
            <p:cNvPr id="9" name="Imagen 7">
              <a:extLst>
                <a:ext uri="{FF2B5EF4-FFF2-40B4-BE49-F238E27FC236}">
                  <a16:creationId xmlns:a16="http://schemas.microsoft.com/office/drawing/2014/main" id="{B6F1FE49-D77A-C045-9432-D3CC97A24221}"/>
                </a:ext>
              </a:extLst>
            </p:cNvPr>
            <p:cNvPicPr>
              <a:picLocks noChangeAspect="1"/>
            </p:cNvPicPr>
            <p:nvPr/>
          </p:nvPicPr>
          <p:blipFill>
            <a:blip r:embed="rId3"/>
            <a:stretch>
              <a:fillRect/>
            </a:stretch>
          </p:blipFill>
          <p:spPr>
            <a:xfrm>
              <a:off x="6716115" y="5186085"/>
              <a:ext cx="5572332" cy="4457864"/>
            </a:xfrm>
            <a:prstGeom prst="rect">
              <a:avLst/>
            </a:prstGeom>
          </p:spPr>
        </p:pic>
        <p:pic>
          <p:nvPicPr>
            <p:cNvPr id="10" name="Imagen 9">
              <a:extLst>
                <a:ext uri="{FF2B5EF4-FFF2-40B4-BE49-F238E27FC236}">
                  <a16:creationId xmlns:a16="http://schemas.microsoft.com/office/drawing/2014/main" id="{C114758F-54DB-1DED-B892-8EF969A7C9C1}"/>
                </a:ext>
              </a:extLst>
            </p:cNvPr>
            <p:cNvPicPr>
              <a:picLocks noChangeAspect="1"/>
            </p:cNvPicPr>
            <p:nvPr/>
          </p:nvPicPr>
          <p:blipFill>
            <a:blip r:embed="rId4"/>
            <a:stretch>
              <a:fillRect/>
            </a:stretch>
          </p:blipFill>
          <p:spPr>
            <a:xfrm>
              <a:off x="12793368" y="5186085"/>
              <a:ext cx="3622013" cy="4457864"/>
            </a:xfrm>
            <a:prstGeom prst="rect">
              <a:avLst/>
            </a:prstGeom>
          </p:spPr>
        </p:pic>
      </p:grpSp>
    </p:spTree>
    <p:extLst>
      <p:ext uri="{BB962C8B-B14F-4D97-AF65-F5344CB8AC3E}">
        <p14:creationId xmlns:p14="http://schemas.microsoft.com/office/powerpoint/2010/main" val="3245554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C1F7F5-9AE8-422C-AAD6-F8E969B43762}"/>
              </a:ext>
            </a:extLst>
          </p:cNvPr>
          <p:cNvSpPr>
            <a:spLocks noGrp="1"/>
          </p:cNvSpPr>
          <p:nvPr>
            <p:ph type="title" idx="4294967295"/>
          </p:nvPr>
        </p:nvSpPr>
        <p:spPr>
          <a:xfrm>
            <a:off x="1036027" y="881919"/>
            <a:ext cx="16527463" cy="970584"/>
          </a:xfrm>
        </p:spPr>
        <p:txBody>
          <a:bodyPr anchor="b">
            <a:normAutofit/>
          </a:bodyPr>
          <a:lstStyle/>
          <a:p>
            <a:r>
              <a:rPr lang="es-ES" sz="4500" b="1">
                <a:solidFill>
                  <a:srgbClr val="002060"/>
                </a:solidFill>
                <a:latin typeface="Montserrat" panose="00000500000000000000" pitchFamily="2" charset="0"/>
                <a:cs typeface="Calibri Light"/>
              </a:rPr>
              <a:t>Protección</a:t>
            </a:r>
            <a:r>
              <a:rPr lang="es-ES" sz="5400" b="1">
                <a:latin typeface="Montserrat" panose="00000500000000000000" pitchFamily="2" charset="0"/>
                <a:cs typeface="Calibri Light"/>
              </a:rPr>
              <a:t> </a:t>
            </a:r>
            <a:endParaRPr lang="es-ES" sz="5400" b="1">
              <a:latin typeface="Montserrat" panose="00000500000000000000" pitchFamily="2" charset="0"/>
            </a:endParaRPr>
          </a:p>
        </p:txBody>
      </p:sp>
      <p:sp>
        <p:nvSpPr>
          <p:cNvPr id="3" name="Marcador de contenido 2">
            <a:extLst>
              <a:ext uri="{FF2B5EF4-FFF2-40B4-BE49-F238E27FC236}">
                <a16:creationId xmlns:a16="http://schemas.microsoft.com/office/drawing/2014/main" id="{0C11ABEC-890A-493D-A75F-614EDEE175DB}"/>
              </a:ext>
            </a:extLst>
          </p:cNvPr>
          <p:cNvSpPr>
            <a:spLocks noGrp="1"/>
          </p:cNvSpPr>
          <p:nvPr>
            <p:ph idx="4294967295"/>
          </p:nvPr>
        </p:nvSpPr>
        <p:spPr>
          <a:xfrm>
            <a:off x="1036027" y="3468559"/>
            <a:ext cx="5276850" cy="4125191"/>
          </a:xfrm>
        </p:spPr>
        <p:txBody>
          <a:bodyPr vert="horz" lIns="137160" tIns="68580" rIns="137160" bIns="68580" rtlCol="0" anchor="t">
            <a:normAutofit fontScale="92500" lnSpcReduction="10000"/>
          </a:bodyPr>
          <a:lstStyle/>
          <a:p>
            <a:pPr marL="0" indent="0">
              <a:buNone/>
            </a:pPr>
            <a:r>
              <a:rPr lang="es-VE" sz="2500">
                <a:latin typeface="Montserrat" panose="00000500000000000000" pitchFamily="2" charset="0"/>
                <a:ea typeface="Calibri"/>
                <a:cs typeface="Calibri"/>
              </a:rPr>
              <a:t>“Todas las actividades encaminadas a garantizar que las personas gocen de pleno respeto de sus derechos, según lo dispuesto en la letra y el espíritu de los textos jurídicos (por ejemplo, los derechos humanos, el derecho humanitario y el derecho de los refugiados)".</a:t>
            </a:r>
          </a:p>
          <a:p>
            <a:pPr marL="0" indent="0">
              <a:buNone/>
            </a:pPr>
            <a:endParaRPr lang="es-VE" sz="2500">
              <a:latin typeface="Montserrat" panose="00000500000000000000" pitchFamily="2" charset="0"/>
              <a:ea typeface="Calibri"/>
              <a:cs typeface="Calibri"/>
            </a:endParaRPr>
          </a:p>
          <a:p>
            <a:pPr marL="0" indent="0">
              <a:buNone/>
            </a:pPr>
            <a:r>
              <a:rPr lang="es-VE" sz="2500" i="1">
                <a:latin typeface="Montserrat" panose="00000500000000000000" pitchFamily="2" charset="0"/>
                <a:ea typeface="Calibri"/>
                <a:cs typeface="Calibri"/>
              </a:rPr>
              <a:t>(Comité Permanente entre Organismos)</a:t>
            </a:r>
          </a:p>
          <a:p>
            <a:endParaRPr lang="es-ES" sz="2500">
              <a:latin typeface="Montserrat" panose="00000500000000000000" pitchFamily="2" charset="0"/>
              <a:cs typeface="Calibri" panose="020F0502020204030204"/>
            </a:endParaRPr>
          </a:p>
        </p:txBody>
      </p:sp>
      <p:sp>
        <p:nvSpPr>
          <p:cNvPr id="4" name="Marcador de contenido 2">
            <a:extLst>
              <a:ext uri="{FF2B5EF4-FFF2-40B4-BE49-F238E27FC236}">
                <a16:creationId xmlns:a16="http://schemas.microsoft.com/office/drawing/2014/main" id="{EF4EEB6D-8F35-683A-D0F1-C84953D7D48D}"/>
              </a:ext>
            </a:extLst>
          </p:cNvPr>
          <p:cNvSpPr txBox="1">
            <a:spLocks/>
          </p:cNvSpPr>
          <p:nvPr/>
        </p:nvSpPr>
        <p:spPr>
          <a:xfrm>
            <a:off x="7145981" y="2465699"/>
            <a:ext cx="9658287" cy="6130912"/>
          </a:xfrm>
        </p:spPr>
        <p:txBody>
          <a:bodyPr vert="horz" lIns="137160" tIns="68580" rIns="137160" bIns="6858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20000"/>
              </a:lnSpc>
              <a:spcBef>
                <a:spcPts val="1000"/>
              </a:spcBef>
            </a:pPr>
            <a:r>
              <a:rPr lang="es-ES" sz="2800">
                <a:latin typeface="Open Sans" pitchFamily="2" charset="0"/>
                <a:ea typeface="Open Sans" pitchFamily="2" charset="0"/>
                <a:cs typeface="Open Sans" pitchFamily="2" charset="0"/>
              </a:rPr>
              <a:t>En el Movimiento </a:t>
            </a:r>
            <a:r>
              <a:rPr lang="es-ES" sz="2800" b="1">
                <a:solidFill>
                  <a:schemeClr val="accent6">
                    <a:lumMod val="75000"/>
                  </a:schemeClr>
                </a:solidFill>
                <a:latin typeface="Open Sans" pitchFamily="2" charset="0"/>
                <a:ea typeface="Open Sans" pitchFamily="2" charset="0"/>
                <a:cs typeface="Open Sans" pitchFamily="2" charset="0"/>
              </a:rPr>
              <a:t>la protección </a:t>
            </a:r>
            <a:r>
              <a:rPr lang="es-ES" sz="2800">
                <a:latin typeface="Open Sans" pitchFamily="2" charset="0"/>
                <a:ea typeface="Open Sans" pitchFamily="2" charset="0"/>
                <a:cs typeface="Open Sans" pitchFamily="2" charset="0"/>
              </a:rPr>
              <a:t>tiene por objeto </a:t>
            </a:r>
            <a:r>
              <a:rPr lang="es-ES" sz="2800" b="1">
                <a:solidFill>
                  <a:schemeClr val="accent6">
                    <a:lumMod val="75000"/>
                  </a:schemeClr>
                </a:solidFill>
                <a:latin typeface="Open Sans" pitchFamily="2" charset="0"/>
                <a:ea typeface="Open Sans" pitchFamily="2" charset="0"/>
                <a:cs typeface="Open Sans" pitchFamily="2" charset="0"/>
              </a:rPr>
              <a:t>proteger a las personas en riesgo </a:t>
            </a:r>
            <a:r>
              <a:rPr lang="es-ES" sz="2800">
                <a:latin typeface="Open Sans" pitchFamily="2" charset="0"/>
                <a:ea typeface="Open Sans" pitchFamily="2" charset="0"/>
                <a:cs typeface="Open Sans" pitchFamily="2" charset="0"/>
              </a:rPr>
              <a:t>y a las </a:t>
            </a:r>
            <a:r>
              <a:rPr lang="es-ES" sz="2800" b="1">
                <a:solidFill>
                  <a:schemeClr val="accent6">
                    <a:lumMod val="75000"/>
                  </a:schemeClr>
                </a:solidFill>
                <a:latin typeface="Open Sans" pitchFamily="2" charset="0"/>
                <a:ea typeface="Open Sans" pitchFamily="2" charset="0"/>
                <a:cs typeface="Open Sans" pitchFamily="2" charset="0"/>
              </a:rPr>
              <a:t>personas afectadas </a:t>
            </a:r>
            <a:r>
              <a:rPr lang="es-ES" sz="2800">
                <a:latin typeface="Open Sans" pitchFamily="2" charset="0"/>
                <a:ea typeface="Open Sans" pitchFamily="2" charset="0"/>
                <a:cs typeface="Open Sans" pitchFamily="2" charset="0"/>
              </a:rPr>
              <a:t>por </a:t>
            </a:r>
            <a:r>
              <a:rPr lang="es-ES" sz="2800" b="1">
                <a:solidFill>
                  <a:schemeClr val="accent6">
                    <a:lumMod val="75000"/>
                  </a:schemeClr>
                </a:solidFill>
                <a:latin typeface="Open Sans" pitchFamily="2" charset="0"/>
                <a:ea typeface="Open Sans" pitchFamily="2" charset="0"/>
                <a:cs typeface="Open Sans" pitchFamily="2" charset="0"/>
              </a:rPr>
              <a:t>violaciones de los ordenamientos jurídicos relevantes </a:t>
            </a:r>
            <a:r>
              <a:rPr lang="es-ES" sz="2800">
                <a:latin typeface="Open Sans" pitchFamily="2" charset="0"/>
                <a:ea typeface="Open Sans" pitchFamily="2" charset="0"/>
                <a:cs typeface="Open Sans" pitchFamily="2" charset="0"/>
              </a:rPr>
              <a:t>en contextos tales como </a:t>
            </a:r>
            <a:r>
              <a:rPr lang="es-ES" sz="2800" b="1">
                <a:solidFill>
                  <a:schemeClr val="accent6">
                    <a:lumMod val="75000"/>
                  </a:schemeClr>
                </a:solidFill>
                <a:latin typeface="Open Sans" pitchFamily="2" charset="0"/>
                <a:ea typeface="Open Sans" pitchFamily="2" charset="0"/>
                <a:cs typeface="Open Sans" pitchFamily="2" charset="0"/>
              </a:rPr>
              <a:t>desastres, conflictos, crisis </a:t>
            </a:r>
            <a:r>
              <a:rPr lang="es-ES" sz="2800">
                <a:latin typeface="Open Sans" pitchFamily="2" charset="0"/>
                <a:ea typeface="Open Sans" pitchFamily="2" charset="0"/>
                <a:cs typeface="Open Sans" pitchFamily="2" charset="0"/>
              </a:rPr>
              <a:t>y otras </a:t>
            </a:r>
            <a:r>
              <a:rPr lang="es-ES" sz="2800" b="1">
                <a:solidFill>
                  <a:schemeClr val="accent6">
                    <a:lumMod val="75000"/>
                  </a:schemeClr>
                </a:solidFill>
                <a:latin typeface="Open Sans" pitchFamily="2" charset="0"/>
                <a:ea typeface="Open Sans" pitchFamily="2" charset="0"/>
                <a:cs typeface="Open Sans" pitchFamily="2" charset="0"/>
              </a:rPr>
              <a:t>emergencias,</a:t>
            </a:r>
            <a:r>
              <a:rPr lang="es-ES" sz="2800">
                <a:latin typeface="Open Sans" pitchFamily="2" charset="0"/>
                <a:ea typeface="Open Sans" pitchFamily="2" charset="0"/>
                <a:cs typeface="Open Sans" pitchFamily="2" charset="0"/>
              </a:rPr>
              <a:t> así como </a:t>
            </a:r>
            <a:r>
              <a:rPr lang="es-ES" sz="2800" b="1">
                <a:solidFill>
                  <a:schemeClr val="accent6">
                    <a:lumMod val="75000"/>
                  </a:schemeClr>
                </a:solidFill>
                <a:latin typeface="Open Sans" pitchFamily="2" charset="0"/>
                <a:ea typeface="Open Sans" pitchFamily="2" charset="0"/>
                <a:cs typeface="Open Sans" pitchFamily="2" charset="0"/>
              </a:rPr>
              <a:t>otras situaciones de violencia, pobreza persistente, privación o desigualdad. </a:t>
            </a:r>
            <a:r>
              <a:rPr lang="es-ES" sz="2800">
                <a:latin typeface="Open Sans" pitchFamily="2" charset="0"/>
                <a:ea typeface="Open Sans" pitchFamily="2" charset="0"/>
                <a:cs typeface="Open Sans" pitchFamily="2" charset="0"/>
              </a:rPr>
              <a:t>Procuramos mejorar la protección de las personas que corren el riesgo de sufrir tales violaciones encarando las </a:t>
            </a:r>
            <a:r>
              <a:rPr lang="es-ES" sz="2800" b="1">
                <a:solidFill>
                  <a:schemeClr val="accent6">
                    <a:lumMod val="75000"/>
                  </a:schemeClr>
                </a:solidFill>
                <a:latin typeface="Open Sans" pitchFamily="2" charset="0"/>
                <a:ea typeface="Open Sans" pitchFamily="2" charset="0"/>
                <a:cs typeface="Open Sans" pitchFamily="2" charset="0"/>
              </a:rPr>
              <a:t>causas</a:t>
            </a:r>
            <a:r>
              <a:rPr lang="es-ES" sz="2800">
                <a:latin typeface="Open Sans" pitchFamily="2" charset="0"/>
                <a:ea typeface="Open Sans" pitchFamily="2" charset="0"/>
                <a:cs typeface="Open Sans" pitchFamily="2" charset="0"/>
              </a:rPr>
              <a:t> de las violaciones, las </a:t>
            </a:r>
            <a:r>
              <a:rPr lang="es-ES" sz="2800" b="1">
                <a:solidFill>
                  <a:schemeClr val="accent6">
                    <a:lumMod val="75000"/>
                  </a:schemeClr>
                </a:solidFill>
                <a:latin typeface="Open Sans" pitchFamily="2" charset="0"/>
                <a:ea typeface="Open Sans" pitchFamily="2" charset="0"/>
                <a:cs typeface="Open Sans" pitchFamily="2" charset="0"/>
              </a:rPr>
              <a:t>circunstancias</a:t>
            </a:r>
            <a:r>
              <a:rPr lang="es-ES" sz="2800">
                <a:latin typeface="Open Sans" pitchFamily="2" charset="0"/>
                <a:ea typeface="Open Sans" pitchFamily="2" charset="0"/>
                <a:cs typeface="Open Sans" pitchFamily="2" charset="0"/>
              </a:rPr>
              <a:t> que las originan y sus </a:t>
            </a:r>
            <a:r>
              <a:rPr lang="es-ES" sz="2800" b="1">
                <a:solidFill>
                  <a:schemeClr val="accent6">
                    <a:lumMod val="75000"/>
                  </a:schemeClr>
                </a:solidFill>
                <a:latin typeface="Open Sans" pitchFamily="2" charset="0"/>
                <a:ea typeface="Open Sans" pitchFamily="2" charset="0"/>
                <a:cs typeface="Open Sans" pitchFamily="2" charset="0"/>
              </a:rPr>
              <a:t>consecuencias.</a:t>
            </a:r>
            <a:endParaRPr lang="en-US" sz="2800" b="1">
              <a:solidFill>
                <a:schemeClr val="accent6">
                  <a:lumMod val="75000"/>
                </a:schemeClr>
              </a:solidFill>
              <a:latin typeface="Open Sans" pitchFamily="2" charset="0"/>
              <a:ea typeface="Open Sans" pitchFamily="2" charset="0"/>
              <a:cs typeface="Open Sans" pitchFamily="2" charset="0"/>
            </a:endParaRPr>
          </a:p>
          <a:p>
            <a:endParaRPr lang="es-ES" sz="2800">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542223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1755E-1B05-0971-08FC-76AFE887E29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4F9FB65-6182-091D-ED29-9E306CA7D144}"/>
              </a:ext>
            </a:extLst>
          </p:cNvPr>
          <p:cNvSpPr>
            <a:spLocks noGrp="1"/>
          </p:cNvSpPr>
          <p:nvPr>
            <p:ph type="title" idx="4294967295"/>
          </p:nvPr>
        </p:nvSpPr>
        <p:spPr>
          <a:xfrm>
            <a:off x="862917" y="993400"/>
            <a:ext cx="16527463" cy="1213078"/>
          </a:xfrm>
        </p:spPr>
        <p:txBody>
          <a:bodyPr anchor="b">
            <a:normAutofit/>
          </a:bodyPr>
          <a:lstStyle/>
          <a:p>
            <a:r>
              <a:rPr lang="es-ES" sz="4500" b="1">
                <a:solidFill>
                  <a:schemeClr val="accent5">
                    <a:lumMod val="90000"/>
                    <a:lumOff val="10000"/>
                  </a:schemeClr>
                </a:solidFill>
                <a:latin typeface="Montserrat" panose="00000500000000000000" pitchFamily="2" charset="0"/>
                <a:cs typeface="Calibri Light"/>
              </a:rPr>
              <a:t>Desplazamiento</a:t>
            </a:r>
            <a:endParaRPr lang="es-ES" sz="4500" b="1">
              <a:solidFill>
                <a:schemeClr val="accent5">
                  <a:lumMod val="90000"/>
                  <a:lumOff val="10000"/>
                </a:schemeClr>
              </a:solidFill>
              <a:latin typeface="Montserrat" panose="00000500000000000000" pitchFamily="2" charset="0"/>
            </a:endParaRPr>
          </a:p>
        </p:txBody>
      </p:sp>
      <p:sp>
        <p:nvSpPr>
          <p:cNvPr id="3" name="Marcador de contenido 2">
            <a:extLst>
              <a:ext uri="{FF2B5EF4-FFF2-40B4-BE49-F238E27FC236}">
                <a16:creationId xmlns:a16="http://schemas.microsoft.com/office/drawing/2014/main" id="{3DF97899-5C58-FF15-D5C8-2782D1248451}"/>
              </a:ext>
            </a:extLst>
          </p:cNvPr>
          <p:cNvSpPr>
            <a:spLocks noGrp="1"/>
          </p:cNvSpPr>
          <p:nvPr>
            <p:ph idx="4294967295"/>
          </p:nvPr>
        </p:nvSpPr>
        <p:spPr>
          <a:xfrm>
            <a:off x="862917" y="3300019"/>
            <a:ext cx="10069513" cy="4331704"/>
          </a:xfrm>
        </p:spPr>
        <p:txBody>
          <a:bodyPr vert="horz" lIns="137160" tIns="68580" rIns="137160" bIns="68580" rtlCol="0" anchor="t">
            <a:noAutofit/>
          </a:bodyPr>
          <a:lstStyle/>
          <a:p>
            <a:pPr algn="just">
              <a:buNone/>
            </a:pPr>
            <a:r>
              <a:rPr lang="es-ES" sz="2800">
                <a:latin typeface="Open Sans" panose="020B0606030504020204" pitchFamily="34" charset="0"/>
                <a:ea typeface="Open Sans" panose="020B0606030504020204" pitchFamily="34" charset="0"/>
                <a:cs typeface="Open Sans" panose="020B0606030504020204" pitchFamily="34" charset="0"/>
              </a:rPr>
              <a:t>Movimiento de personas que se han visto </a:t>
            </a:r>
            <a:r>
              <a:rPr lang="es-ES" sz="2800" b="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forzadas u obligadas a escapar o huir </a:t>
            </a:r>
            <a:r>
              <a:rPr lang="es-ES" sz="2800">
                <a:latin typeface="Open Sans" panose="020B0606030504020204" pitchFamily="34" charset="0"/>
                <a:ea typeface="Open Sans" panose="020B0606030504020204" pitchFamily="34" charset="0"/>
                <a:cs typeface="Open Sans" panose="020B0606030504020204" pitchFamily="34" charset="0"/>
              </a:rPr>
              <a:t>de su hogar o de su lugar de residencia habitual, en particular como resultado de los efectos de un </a:t>
            </a:r>
            <a:r>
              <a:rPr lang="es-ES" sz="2800" b="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conflicto armado, </a:t>
            </a:r>
            <a:r>
              <a:rPr lang="es-ES" sz="2800">
                <a:latin typeface="Open Sans" panose="020B0606030504020204" pitchFamily="34" charset="0"/>
                <a:ea typeface="Open Sans" panose="020B0606030504020204" pitchFamily="34" charset="0"/>
                <a:cs typeface="Open Sans" panose="020B0606030504020204" pitchFamily="34" charset="0"/>
              </a:rPr>
              <a:t>de situaciones de </a:t>
            </a:r>
            <a:r>
              <a:rPr lang="es-ES" sz="2800" b="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violencia generalizada, </a:t>
            </a:r>
            <a:r>
              <a:rPr lang="es-ES" sz="2800">
                <a:latin typeface="Open Sans" panose="020B0606030504020204" pitchFamily="34" charset="0"/>
                <a:ea typeface="Open Sans" panose="020B0606030504020204" pitchFamily="34" charset="0"/>
                <a:cs typeface="Open Sans" panose="020B0606030504020204" pitchFamily="34" charset="0"/>
              </a:rPr>
              <a:t>de </a:t>
            </a:r>
            <a:r>
              <a:rPr lang="es-ES" sz="2800" b="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violaciones de los derechos humanos </a:t>
            </a:r>
            <a:r>
              <a:rPr lang="es-ES" sz="2800">
                <a:latin typeface="Open Sans" panose="020B0606030504020204" pitchFamily="34" charset="0"/>
                <a:ea typeface="Open Sans" panose="020B0606030504020204" pitchFamily="34" charset="0"/>
                <a:cs typeface="Open Sans" panose="020B0606030504020204" pitchFamily="34" charset="0"/>
              </a:rPr>
              <a:t>o de </a:t>
            </a:r>
            <a:r>
              <a:rPr lang="es-ES" sz="2800" b="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catástrofes de origen natural o provocadas por el ser humano, </a:t>
            </a:r>
            <a:r>
              <a:rPr lang="es-ES" sz="2800">
                <a:latin typeface="Open Sans" panose="020B0606030504020204" pitchFamily="34" charset="0"/>
                <a:ea typeface="Open Sans" panose="020B0606030504020204" pitchFamily="34" charset="0"/>
                <a:cs typeface="Open Sans" panose="020B0606030504020204" pitchFamily="34" charset="0"/>
              </a:rPr>
              <a:t>o bien para evitar dichos efectos.</a:t>
            </a:r>
          </a:p>
          <a:p>
            <a:pPr algn="just">
              <a:buNone/>
            </a:pPr>
            <a:endParaRPr lang="es-ES" sz="2800" i="1">
              <a:latin typeface="Open Sans" panose="020B0606030504020204" pitchFamily="34" charset="0"/>
              <a:ea typeface="Open Sans" panose="020B0606030504020204" pitchFamily="34" charset="0"/>
              <a:cs typeface="Open Sans" panose="020B0606030504020204" pitchFamily="34" charset="0"/>
            </a:endParaRPr>
          </a:p>
          <a:p>
            <a:r>
              <a:rPr lang="es-ES" sz="2800" i="1">
                <a:latin typeface="Open Sans" panose="020B0606030504020204" pitchFamily="34" charset="0"/>
                <a:ea typeface="Open Sans" panose="020B0606030504020204" pitchFamily="34" charset="0"/>
                <a:cs typeface="Open Sans" panose="020B0606030504020204" pitchFamily="34" charset="0"/>
              </a:rPr>
              <a:t>(Hay personas desplazadas internacionalmente y desplazadas internas).</a:t>
            </a:r>
          </a:p>
          <a:p>
            <a:endParaRPr lang="es-ES" sz="2800">
              <a:cs typeface="Calibri" panose="020F0502020204030204"/>
            </a:endParaRPr>
          </a:p>
        </p:txBody>
      </p:sp>
      <p:pic>
        <p:nvPicPr>
          <p:cNvPr id="7170" name="Picture 2" descr="Crisis de migración y desplazamiento en Oriente Medio y Norte de África:  respuesta a las necesidades básicas de las personas que se desplazan | IFRC">
            <a:extLst>
              <a:ext uri="{FF2B5EF4-FFF2-40B4-BE49-F238E27FC236}">
                <a16:creationId xmlns:a16="http://schemas.microsoft.com/office/drawing/2014/main" id="{BBEF0995-BE10-6FC2-16B9-57364040F8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544" r="36341" b="2"/>
          <a:stretch/>
        </p:blipFill>
        <p:spPr bwMode="auto">
          <a:xfrm>
            <a:off x="11478784" y="2543881"/>
            <a:ext cx="5911596" cy="6144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844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walking in a muddy river&#10;&#10;AI-generated content may be incorrect.">
            <a:extLst>
              <a:ext uri="{FF2B5EF4-FFF2-40B4-BE49-F238E27FC236}">
                <a16:creationId xmlns:a16="http://schemas.microsoft.com/office/drawing/2014/main" id="{702D5B2E-7024-61BD-8BA7-0D4C3B86CFF3}"/>
              </a:ext>
            </a:extLst>
          </p:cNvPr>
          <p:cNvPicPr>
            <a:picLocks noGrp="1" noChangeAspect="1"/>
          </p:cNvPicPr>
          <p:nvPr>
            <p:ph type="pic" idx="2"/>
          </p:nvPr>
        </p:nvPicPr>
        <p:blipFill>
          <a:blip r:embed="rId2"/>
          <a:srcRect l="21901" r="21901"/>
          <a:stretch>
            <a:fillRect/>
          </a:stretch>
        </p:blipFill>
        <p:spPr>
          <a:xfrm>
            <a:off x="912615" y="2589863"/>
            <a:ext cx="5107185" cy="5108862"/>
          </a:xfrm>
        </p:spPr>
      </p:pic>
      <p:sp>
        <p:nvSpPr>
          <p:cNvPr id="5" name="Text Placeholder 4">
            <a:extLst>
              <a:ext uri="{FF2B5EF4-FFF2-40B4-BE49-F238E27FC236}">
                <a16:creationId xmlns:a16="http://schemas.microsoft.com/office/drawing/2014/main" id="{3E1E3D66-7B95-4E8B-8A1B-39BE3A13AC7D}"/>
              </a:ext>
            </a:extLst>
          </p:cNvPr>
          <p:cNvSpPr>
            <a:spLocks noGrp="1"/>
          </p:cNvSpPr>
          <p:nvPr>
            <p:ph type="body" idx="4294967295"/>
          </p:nvPr>
        </p:nvSpPr>
        <p:spPr>
          <a:xfrm>
            <a:off x="789523" y="1230348"/>
            <a:ext cx="13773150" cy="755771"/>
          </a:xfrm>
          <a:prstGeom prst="rect">
            <a:avLst/>
          </a:prstGeom>
        </p:spPr>
        <p:txBody>
          <a:bodyPr>
            <a:normAutofit lnSpcReduction="10000"/>
          </a:bodyPr>
          <a:lstStyle/>
          <a:p>
            <a:r>
              <a:rPr lang="es-ES" sz="4500" b="1">
                <a:solidFill>
                  <a:srgbClr val="002060"/>
                </a:solidFill>
                <a:latin typeface="Montserrat" panose="00000500000000000000" pitchFamily="2" charset="0"/>
                <a:cs typeface="Calibri Light"/>
              </a:rPr>
              <a:t>Migrante por motivos ambientales </a:t>
            </a:r>
            <a:r>
              <a:rPr lang="es-ES" sz="4500">
                <a:solidFill>
                  <a:srgbClr val="002060"/>
                </a:solidFill>
                <a:cs typeface="Calibri Light"/>
              </a:rPr>
              <a:t> </a:t>
            </a:r>
            <a:endParaRPr lang="en-US" sz="4500">
              <a:solidFill>
                <a:srgbClr val="002060"/>
              </a:solidFill>
              <a:cs typeface="Calibri"/>
            </a:endParaRPr>
          </a:p>
        </p:txBody>
      </p:sp>
      <p:sp>
        <p:nvSpPr>
          <p:cNvPr id="9" name="Content Placeholder 5">
            <a:extLst>
              <a:ext uri="{FF2B5EF4-FFF2-40B4-BE49-F238E27FC236}">
                <a16:creationId xmlns:a16="http://schemas.microsoft.com/office/drawing/2014/main" id="{1A397D28-C3BE-4D37-9674-CBA893CBD3E4}"/>
              </a:ext>
            </a:extLst>
          </p:cNvPr>
          <p:cNvSpPr txBox="1">
            <a:spLocks/>
          </p:cNvSpPr>
          <p:nvPr/>
        </p:nvSpPr>
        <p:spPr>
          <a:xfrm>
            <a:off x="6646985" y="3537422"/>
            <a:ext cx="10585938" cy="3213743"/>
          </a:xfrm>
          <a:prstGeom prst="rect">
            <a:avLst/>
          </a:prstGeom>
        </p:spPr>
        <p:txBody>
          <a:bodyPr vert="horz" lIns="137160" tIns="68580" rIns="137160" bIns="6858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defTabSz="1371600">
              <a:spcBef>
                <a:spcPts val="1500"/>
              </a:spcBef>
              <a:buClrTx/>
              <a:buNone/>
            </a:pPr>
            <a:r>
              <a:rPr lang="es-ES">
                <a:solidFill>
                  <a:prstClr val="black"/>
                </a:solidFill>
                <a:latin typeface="Open Sans" panose="020B0606030504020204" pitchFamily="34" charset="0"/>
                <a:ea typeface="Open Sans" panose="020B0606030504020204" pitchFamily="34" charset="0"/>
                <a:cs typeface="Open Sans" panose="020B0606030504020204" pitchFamily="34" charset="0"/>
              </a:rPr>
              <a:t>   Persona que, debido principalmente a cambios repentinos o graduales en el medio ambiente que inciden negativamente en su vida o en sus condiciones de vida, se ve obligada a abandonar su lugar de residencia habitual, o decide hacerlo, con carácter temporal o permanente, y se desplaza a otras partes de su país de origen o de residencia habitual, o fuera del mismo.</a:t>
            </a:r>
          </a:p>
        </p:txBody>
      </p:sp>
    </p:spTree>
    <p:extLst>
      <p:ext uri="{BB962C8B-B14F-4D97-AF65-F5344CB8AC3E}">
        <p14:creationId xmlns:p14="http://schemas.microsoft.com/office/powerpoint/2010/main" val="1959387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786D4-E222-2431-5B96-DF163E209DE4}"/>
            </a:ext>
          </a:extLst>
        </p:cNvPr>
        <p:cNvGrpSpPr/>
        <p:nvPr/>
      </p:nvGrpSpPr>
      <p:grpSpPr>
        <a:xfrm>
          <a:off x="0" y="0"/>
          <a:ext cx="0" cy="0"/>
          <a:chOff x="0" y="0"/>
          <a:chExt cx="0" cy="0"/>
        </a:xfrm>
      </p:grpSpPr>
      <p:pic>
        <p:nvPicPr>
          <p:cNvPr id="6" name="Picture Placeholder 5" descr="A person standing in a field&#10;&#10;AI-generated content may be incorrect.">
            <a:extLst>
              <a:ext uri="{FF2B5EF4-FFF2-40B4-BE49-F238E27FC236}">
                <a16:creationId xmlns:a16="http://schemas.microsoft.com/office/drawing/2014/main" id="{DFD38289-A48D-195C-F0DF-AB19331B9F29}"/>
              </a:ext>
            </a:extLst>
          </p:cNvPr>
          <p:cNvPicPr>
            <a:picLocks noGrp="1" noChangeAspect="1"/>
          </p:cNvPicPr>
          <p:nvPr>
            <p:ph type="pic" idx="2"/>
          </p:nvPr>
        </p:nvPicPr>
        <p:blipFill>
          <a:blip r:embed="rId2">
            <a:extLst>
              <a:ext uri="{837473B0-CC2E-450A-ABE3-18F120FF3D39}">
                <a1611:picAttrSrcUrl xmlns:a1611="http://schemas.microsoft.com/office/drawing/2016/11/main" r:id="rId3"/>
              </a:ext>
            </a:extLst>
          </a:blip>
          <a:srcRect l="16678" r="16678"/>
          <a:stretch>
            <a:fillRect/>
          </a:stretch>
        </p:blipFill>
        <p:spPr>
          <a:xfrm>
            <a:off x="891367" y="2589863"/>
            <a:ext cx="5107185" cy="5108862"/>
          </a:xfrm>
        </p:spPr>
      </p:pic>
      <p:sp>
        <p:nvSpPr>
          <p:cNvPr id="5" name="Text Placeholder 4">
            <a:extLst>
              <a:ext uri="{FF2B5EF4-FFF2-40B4-BE49-F238E27FC236}">
                <a16:creationId xmlns:a16="http://schemas.microsoft.com/office/drawing/2014/main" id="{14E47000-401B-065D-6BBD-A01604655610}"/>
              </a:ext>
            </a:extLst>
          </p:cNvPr>
          <p:cNvSpPr>
            <a:spLocks noGrp="1"/>
          </p:cNvSpPr>
          <p:nvPr>
            <p:ph type="body" idx="4294967295"/>
          </p:nvPr>
        </p:nvSpPr>
        <p:spPr>
          <a:xfrm>
            <a:off x="6699739" y="2589863"/>
            <a:ext cx="9530862" cy="1472183"/>
          </a:xfrm>
          <a:prstGeom prst="rect">
            <a:avLst/>
          </a:prstGeom>
        </p:spPr>
        <p:txBody>
          <a:bodyPr lIns="91440" tIns="45720" rIns="91440" bIns="45720" anchor="t">
            <a:normAutofit/>
          </a:bodyPr>
          <a:lstStyle/>
          <a:p>
            <a:r>
              <a:rPr lang="es-ES" sz="4500" b="1">
                <a:solidFill>
                  <a:srgbClr val="002060"/>
                </a:solidFill>
                <a:latin typeface="Montserrat"/>
                <a:cs typeface="Calibri Light"/>
              </a:rPr>
              <a:t>Poblaciones principalmente afectadas </a:t>
            </a:r>
            <a:r>
              <a:rPr lang="es-ES" sz="4500">
                <a:solidFill>
                  <a:srgbClr val="002060"/>
                </a:solidFill>
                <a:cs typeface="Calibri Light"/>
              </a:rPr>
              <a:t> </a:t>
            </a:r>
            <a:endParaRPr lang="en-US" sz="4500">
              <a:solidFill>
                <a:srgbClr val="002060"/>
              </a:solidFill>
              <a:cs typeface="Calibri"/>
            </a:endParaRPr>
          </a:p>
        </p:txBody>
      </p:sp>
      <p:sp>
        <p:nvSpPr>
          <p:cNvPr id="9" name="Content Placeholder 5">
            <a:extLst>
              <a:ext uri="{FF2B5EF4-FFF2-40B4-BE49-F238E27FC236}">
                <a16:creationId xmlns:a16="http://schemas.microsoft.com/office/drawing/2014/main" id="{2BCB5FB5-1EC2-A296-F902-4BD1A6308B63}"/>
              </a:ext>
            </a:extLst>
          </p:cNvPr>
          <p:cNvSpPr txBox="1">
            <a:spLocks/>
          </p:cNvSpPr>
          <p:nvPr/>
        </p:nvSpPr>
        <p:spPr>
          <a:xfrm>
            <a:off x="6699739" y="4347870"/>
            <a:ext cx="9869684" cy="3213743"/>
          </a:xfrm>
          <a:prstGeom prst="rect">
            <a:avLst/>
          </a:prstGeom>
        </p:spPr>
        <p:txBody>
          <a:bodyPr vert="horz" lIns="137160" tIns="68580" rIns="137160" bIns="6858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1371600">
              <a:spcBef>
                <a:spcPts val="1500"/>
              </a:spcBef>
              <a:buClrTx/>
            </a:pPr>
            <a:r>
              <a:rPr lang="es-ES" sz="3400">
                <a:solidFill>
                  <a:prstClr val="black"/>
                </a:solidFill>
                <a:latin typeface="Open Sans"/>
                <a:ea typeface="Open Sans"/>
                <a:cs typeface="Open Sans"/>
              </a:rPr>
              <a:t>Agricultores</a:t>
            </a:r>
          </a:p>
          <a:p>
            <a:pPr algn="just" defTabSz="1371600">
              <a:spcBef>
                <a:spcPts val="1500"/>
              </a:spcBef>
              <a:buClrTx/>
            </a:pPr>
            <a:r>
              <a:rPr lang="es-ES" sz="3400">
                <a:solidFill>
                  <a:prstClr val="black"/>
                </a:solidFill>
                <a:latin typeface="Open Sans"/>
                <a:ea typeface="Open Sans"/>
                <a:cs typeface="Open Sans"/>
              </a:rPr>
              <a:t>Pescadores</a:t>
            </a:r>
          </a:p>
          <a:p>
            <a:pPr algn="just" defTabSz="1371600">
              <a:spcBef>
                <a:spcPts val="1500"/>
              </a:spcBef>
              <a:buClrTx/>
            </a:pPr>
            <a:r>
              <a:rPr lang="es-ES" sz="3400">
                <a:solidFill>
                  <a:prstClr val="black"/>
                </a:solidFill>
                <a:latin typeface="Open Sans"/>
                <a:ea typeface="Open Sans"/>
                <a:cs typeface="Open Sans"/>
              </a:rPr>
              <a:t>Mujeres</a:t>
            </a:r>
          </a:p>
          <a:p>
            <a:pPr algn="just" defTabSz="1371600">
              <a:spcBef>
                <a:spcPts val="1500"/>
              </a:spcBef>
              <a:buClrTx/>
            </a:pPr>
            <a:r>
              <a:rPr lang="es-ES" sz="3400">
                <a:solidFill>
                  <a:prstClr val="black"/>
                </a:solidFill>
                <a:latin typeface="Open Sans"/>
                <a:ea typeface="Open Sans"/>
                <a:cs typeface="Open Sans"/>
              </a:rPr>
              <a:t>Indígenas</a:t>
            </a:r>
            <a:endParaRPr lang="es-ES" sz="34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87934FA4-9D2A-7E0B-BA1E-F0D5EE6DA5BE}"/>
              </a:ext>
            </a:extLst>
          </p:cNvPr>
          <p:cNvSpPr txBox="1"/>
          <p:nvPr/>
        </p:nvSpPr>
        <p:spPr>
          <a:xfrm>
            <a:off x="891565" y="7930890"/>
            <a:ext cx="5106987" cy="317500"/>
          </a:xfrm>
          <a:prstGeom prst="rect">
            <a:avLst/>
          </a:prstGeom>
        </p:spPr>
        <p:txBody>
          <a:bodyPr>
            <a:normAutofit/>
          </a:bodyPr>
          <a:lstStyle/>
          <a:p>
            <a:r>
              <a:rPr lang="en-US" err="1"/>
              <a:t>ThePhoto</a:t>
            </a:r>
            <a:r>
              <a:rPr lang="en-US"/>
              <a:t> by </a:t>
            </a:r>
            <a:r>
              <a:rPr lang="en-US" err="1"/>
              <a:t>PhotoAuthor</a:t>
            </a:r>
            <a:r>
              <a:rPr lang="en-US"/>
              <a:t> is licensed under CCYYSA.</a:t>
            </a:r>
          </a:p>
        </p:txBody>
      </p:sp>
    </p:spTree>
    <p:extLst>
      <p:ext uri="{BB962C8B-B14F-4D97-AF65-F5344CB8AC3E}">
        <p14:creationId xmlns:p14="http://schemas.microsoft.com/office/powerpoint/2010/main" val="417491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Guatemala: el impacto del cambio climático en la migración">
            <a:hlinkClick r:id="" action="ppaction://media"/>
            <a:extLst>
              <a:ext uri="{FF2B5EF4-FFF2-40B4-BE49-F238E27FC236}">
                <a16:creationId xmlns:a16="http://schemas.microsoft.com/office/drawing/2014/main" id="{34BA0E1E-F40E-9C0A-D68B-7EC61A0D8A55}"/>
              </a:ext>
            </a:extLst>
          </p:cNvPr>
          <p:cNvPicPr>
            <a:picLocks noRot="1" noChangeAspect="1"/>
          </p:cNvPicPr>
          <p:nvPr>
            <a:videoFile r:link="rId1"/>
          </p:nvPr>
        </p:nvPicPr>
        <p:blipFill>
          <a:blip r:embed="rId3"/>
          <a:stretch>
            <a:fillRect/>
          </a:stretch>
        </p:blipFill>
        <p:spPr>
          <a:xfrm>
            <a:off x="39055" y="0"/>
            <a:ext cx="18209890" cy="10288588"/>
          </a:xfrm>
          <a:prstGeom prst="rect">
            <a:avLst/>
          </a:prstGeom>
          <a:noFill/>
          <a:ln>
            <a:noFill/>
          </a:ln>
        </p:spPr>
      </p:pic>
    </p:spTree>
    <p:extLst>
      <p:ext uri="{BB962C8B-B14F-4D97-AF65-F5344CB8AC3E}">
        <p14:creationId xmlns:p14="http://schemas.microsoft.com/office/powerpoint/2010/main" val="2546870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2BF29-FF28-2739-2F56-5D346AB67FA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9814A4D-D0B6-A55B-D895-956EFC1177E7}"/>
              </a:ext>
            </a:extLst>
          </p:cNvPr>
          <p:cNvSpPr>
            <a:spLocks noGrp="1"/>
          </p:cNvSpPr>
          <p:nvPr>
            <p:ph type="body" idx="4294967295"/>
          </p:nvPr>
        </p:nvSpPr>
        <p:spPr>
          <a:xfrm>
            <a:off x="1512277" y="1090615"/>
            <a:ext cx="13773150" cy="790940"/>
          </a:xfrm>
          <a:prstGeom prst="rect">
            <a:avLst/>
          </a:prstGeom>
        </p:spPr>
        <p:txBody>
          <a:bodyPr lIns="91440" tIns="45720" rIns="91440" bIns="45720" anchor="t">
            <a:normAutofit/>
          </a:bodyPr>
          <a:lstStyle/>
          <a:p>
            <a:pPr algn="ctr"/>
            <a:r>
              <a:rPr lang="es-ES" sz="4500" b="1">
                <a:solidFill>
                  <a:srgbClr val="002060"/>
                </a:solidFill>
                <a:latin typeface="Montserrat"/>
                <a:cs typeface="Calibri Light"/>
              </a:rPr>
              <a:t>Variables de la migración ambiental </a:t>
            </a:r>
            <a:endParaRPr lang="es-ES" sz="4500">
              <a:solidFill>
                <a:srgbClr val="002060"/>
              </a:solidFill>
              <a:cs typeface="Calibri Light"/>
            </a:endParaRPr>
          </a:p>
        </p:txBody>
      </p:sp>
      <p:pic>
        <p:nvPicPr>
          <p:cNvPr id="4" name="Picture 3">
            <a:extLst>
              <a:ext uri="{FF2B5EF4-FFF2-40B4-BE49-F238E27FC236}">
                <a16:creationId xmlns:a16="http://schemas.microsoft.com/office/drawing/2014/main" id="{007712E4-F1D1-9C6F-5DF7-12D79DE0DEF7}"/>
              </a:ext>
            </a:extLst>
          </p:cNvPr>
          <p:cNvPicPr>
            <a:picLocks noChangeAspect="1"/>
          </p:cNvPicPr>
          <p:nvPr/>
        </p:nvPicPr>
        <p:blipFill>
          <a:blip r:embed="rId2"/>
          <a:stretch>
            <a:fillRect/>
          </a:stretch>
        </p:blipFill>
        <p:spPr>
          <a:xfrm>
            <a:off x="677581" y="2114245"/>
            <a:ext cx="16932837" cy="6837471"/>
          </a:xfrm>
          <a:prstGeom prst="rect">
            <a:avLst/>
          </a:prstGeom>
        </p:spPr>
      </p:pic>
    </p:spTree>
    <p:extLst>
      <p:ext uri="{BB962C8B-B14F-4D97-AF65-F5344CB8AC3E}">
        <p14:creationId xmlns:p14="http://schemas.microsoft.com/office/powerpoint/2010/main" val="143782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7">
            <a:extLst>
              <a:ext uri="{FF2B5EF4-FFF2-40B4-BE49-F238E27FC236}">
                <a16:creationId xmlns:a16="http://schemas.microsoft.com/office/drawing/2014/main" id="{EFC9F059-E0C8-FA74-39E4-0FF72660DE59}"/>
              </a:ext>
            </a:extLst>
          </p:cNvPr>
          <p:cNvPicPr>
            <a:picLocks noGrp="1" noChangeAspect="1"/>
          </p:cNvPicPr>
          <p:nvPr>
            <p:ph type="pic" idx="2"/>
          </p:nvPr>
        </p:nvPicPr>
        <p:blipFill>
          <a:blip r:embed="rId3"/>
          <a:srcRect l="2925" r="2925"/>
          <a:stretch/>
        </p:blipFill>
        <p:spPr>
          <a:xfrm>
            <a:off x="10789421" y="1624286"/>
            <a:ext cx="6816745" cy="682701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ítulo 1">
            <a:extLst>
              <a:ext uri="{FF2B5EF4-FFF2-40B4-BE49-F238E27FC236}">
                <a16:creationId xmlns:a16="http://schemas.microsoft.com/office/drawing/2014/main" id="{808DF610-B0DB-5F3C-94DE-16D3457D106D}"/>
              </a:ext>
            </a:extLst>
          </p:cNvPr>
          <p:cNvSpPr>
            <a:spLocks noGrp="1"/>
          </p:cNvSpPr>
          <p:nvPr>
            <p:ph type="title" idx="4294967295"/>
          </p:nvPr>
        </p:nvSpPr>
        <p:spPr>
          <a:xfrm>
            <a:off x="945380" y="2602523"/>
            <a:ext cx="6553200" cy="884632"/>
          </a:xfrm>
        </p:spPr>
        <p:txBody>
          <a:bodyPr vert="horz" lIns="137160" tIns="68580" rIns="137160" bIns="68580" rtlCol="0" anchor="b">
            <a:normAutofit/>
          </a:bodyPr>
          <a:lstStyle/>
          <a:p>
            <a:r>
              <a:rPr lang="en-US" sz="4800" b="1" err="1">
                <a:solidFill>
                  <a:srgbClr val="002060"/>
                </a:solidFill>
                <a:latin typeface="Montserrat" panose="00000500000000000000" pitchFamily="2" charset="0"/>
                <a:cs typeface="Calibri Light"/>
              </a:rPr>
              <a:t>Apatrida</a:t>
            </a:r>
            <a:endParaRPr lang="en-US" sz="5400" b="1">
              <a:solidFill>
                <a:srgbClr val="002060"/>
              </a:solidFill>
              <a:latin typeface="Montserrat" panose="00000500000000000000" pitchFamily="2" charset="0"/>
              <a:cs typeface="Calibri Light"/>
            </a:endParaRPr>
          </a:p>
        </p:txBody>
      </p:sp>
      <p:sp>
        <p:nvSpPr>
          <p:cNvPr id="4" name="Marcador de contenido 3">
            <a:extLst>
              <a:ext uri="{FF2B5EF4-FFF2-40B4-BE49-F238E27FC236}">
                <a16:creationId xmlns:a16="http://schemas.microsoft.com/office/drawing/2014/main" id="{013636E4-1C66-7998-FEC5-E67E2F53282C}"/>
              </a:ext>
            </a:extLst>
          </p:cNvPr>
          <p:cNvSpPr>
            <a:spLocks noGrp="1"/>
          </p:cNvSpPr>
          <p:nvPr>
            <p:ph sz="half" idx="4294967295"/>
          </p:nvPr>
        </p:nvSpPr>
        <p:spPr>
          <a:xfrm>
            <a:off x="945380" y="4163524"/>
            <a:ext cx="8581835" cy="3309937"/>
          </a:xfrm>
        </p:spPr>
        <p:txBody>
          <a:bodyPr vert="horz" lIns="137160" tIns="68580" rIns="137160" bIns="68580" rtlCol="0" anchor="t">
            <a:noAutofit/>
          </a:bodyPr>
          <a:lstStyle/>
          <a:p>
            <a:pPr algn="just"/>
            <a:r>
              <a:rPr lang="en-US" sz="3000">
                <a:latin typeface="Open Sans" panose="020B0606030504020204" pitchFamily="34" charset="0"/>
                <a:ea typeface="Open Sans" panose="020B0606030504020204" pitchFamily="34" charset="0"/>
                <a:cs typeface="Open Sans" panose="020B0606030504020204" pitchFamily="34" charset="0"/>
              </a:rPr>
              <a:t>Las personas </a:t>
            </a:r>
            <a:r>
              <a:rPr lang="en-US" sz="3000" err="1">
                <a:latin typeface="Open Sans" panose="020B0606030504020204" pitchFamily="34" charset="0"/>
                <a:ea typeface="Open Sans" panose="020B0606030504020204" pitchFamily="34" charset="0"/>
                <a:cs typeface="Open Sans" panose="020B0606030504020204" pitchFamily="34" charset="0"/>
              </a:rPr>
              <a:t>apátridas</a:t>
            </a:r>
            <a:r>
              <a:rPr lang="en-US" sz="3000">
                <a:latin typeface="Open Sans" panose="020B0606030504020204" pitchFamily="34" charset="0"/>
                <a:ea typeface="Open Sans" panose="020B0606030504020204" pitchFamily="34" charset="0"/>
                <a:cs typeface="Open Sans" panose="020B0606030504020204" pitchFamily="34" charset="0"/>
              </a:rPr>
              <a:t> son </a:t>
            </a:r>
            <a:r>
              <a:rPr lang="en-US" sz="3000" err="1">
                <a:latin typeface="Open Sans" panose="020B0606030504020204" pitchFamily="34" charset="0"/>
                <a:ea typeface="Open Sans" panose="020B0606030504020204" pitchFamily="34" charset="0"/>
                <a:cs typeface="Open Sans" panose="020B0606030504020204" pitchFamily="34" charset="0"/>
              </a:rPr>
              <a:t>aquellas</a:t>
            </a:r>
            <a:r>
              <a:rPr lang="en-US" sz="3000">
                <a:latin typeface="Open Sans" panose="020B0606030504020204" pitchFamily="34" charset="0"/>
                <a:ea typeface="Open Sans" panose="020B0606030504020204" pitchFamily="34" charset="0"/>
                <a:cs typeface="Open Sans" panose="020B0606030504020204" pitchFamily="34" charset="0"/>
              </a:rPr>
              <a:t> que </a:t>
            </a:r>
            <a:r>
              <a:rPr lang="en-US" sz="3000" err="1">
                <a:latin typeface="Open Sans" panose="020B0606030504020204" pitchFamily="34" charset="0"/>
                <a:ea typeface="Open Sans" panose="020B0606030504020204" pitchFamily="34" charset="0"/>
                <a:cs typeface="Open Sans" panose="020B0606030504020204" pitchFamily="34" charset="0"/>
              </a:rPr>
              <a:t>ningún</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país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reconoce</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como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ciudadanas</a:t>
            </a:r>
            <a:r>
              <a:rPr lang="en-US" sz="3000">
                <a:latin typeface="Open Sans" panose="020B0606030504020204" pitchFamily="34" charset="0"/>
                <a:ea typeface="Open Sans" panose="020B0606030504020204" pitchFamily="34" charset="0"/>
                <a:cs typeface="Open Sans" panose="020B0606030504020204" pitchFamily="34" charset="0"/>
              </a:rPr>
              <a:t> suyas. Dado que se les </a:t>
            </a:r>
            <a:r>
              <a:rPr lang="en-US" sz="3000" err="1">
                <a:latin typeface="Open Sans" panose="020B0606030504020204" pitchFamily="34" charset="0"/>
                <a:ea typeface="Open Sans" panose="020B0606030504020204" pitchFamily="34" charset="0"/>
                <a:cs typeface="Open Sans" panose="020B0606030504020204" pitchFamily="34" charset="0"/>
              </a:rPr>
              <a:t>niega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el</a:t>
            </a:r>
            <a:r>
              <a:rPr lang="en-US" sz="3000">
                <a:latin typeface="Open Sans" panose="020B0606030504020204" pitchFamily="34" charset="0"/>
                <a:ea typeface="Open Sans" panose="020B0606030504020204" pitchFamily="34" charset="0"/>
                <a:cs typeface="Open Sans" panose="020B0606030504020204" pitchFamily="34" charset="0"/>
              </a:rPr>
              <a:t> derecho a </a:t>
            </a:r>
            <a:r>
              <a:rPr lang="en-US" sz="3000" err="1">
                <a:latin typeface="Open Sans" panose="020B0606030504020204" pitchFamily="34" charset="0"/>
                <a:ea typeface="Open Sans" panose="020B0606030504020204" pitchFamily="34" charset="0"/>
                <a:cs typeface="Open Sans" panose="020B0606030504020204" pitchFamily="34" charset="0"/>
              </a:rPr>
              <a:t>una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nacionalidad</a:t>
            </a:r>
            <a:r>
              <a:rPr lang="en-US" sz="3000">
                <a:latin typeface="Open Sans" panose="020B0606030504020204" pitchFamily="34" charset="0"/>
                <a:ea typeface="Open Sans" panose="020B0606030504020204" pitchFamily="34" charset="0"/>
                <a:cs typeface="Open Sans" panose="020B0606030504020204" pitchFamily="34" charset="0"/>
              </a:rPr>
              <a:t>, con </a:t>
            </a:r>
            <a:r>
              <a:rPr lang="en-US" sz="3000" err="1">
                <a:latin typeface="Open Sans" panose="020B0606030504020204" pitchFamily="34" charset="0"/>
                <a:ea typeface="Open Sans" panose="020B0606030504020204" pitchFamily="34" charset="0"/>
                <a:cs typeface="Open Sans" panose="020B0606030504020204" pitchFamily="34" charset="0"/>
              </a:rPr>
              <a:t>frecuencia</a:t>
            </a:r>
            <a:r>
              <a:rPr lang="en-US" sz="3000">
                <a:latin typeface="Open Sans" panose="020B0606030504020204" pitchFamily="34" charset="0"/>
                <a:ea typeface="Open Sans" panose="020B0606030504020204" pitchFamily="34" charset="0"/>
                <a:cs typeface="Open Sans" panose="020B0606030504020204" pitchFamily="34" charset="0"/>
              </a:rPr>
              <a:t> no se les </a:t>
            </a:r>
            <a:r>
              <a:rPr lang="en-US" sz="3000" err="1">
                <a:latin typeface="Open Sans" panose="020B0606030504020204" pitchFamily="34" charset="0"/>
                <a:ea typeface="Open Sans" panose="020B0606030504020204" pitchFamily="34" charset="0"/>
                <a:cs typeface="Open Sans" panose="020B0606030504020204" pitchFamily="34" charset="0"/>
              </a:rPr>
              <a:t>permite</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ir</a:t>
            </a:r>
            <a:r>
              <a:rPr lang="en-US" sz="3000">
                <a:latin typeface="Open Sans" panose="020B0606030504020204" pitchFamily="34" charset="0"/>
                <a:ea typeface="Open Sans" panose="020B0606030504020204" pitchFamily="34" charset="0"/>
                <a:cs typeface="Open Sans" panose="020B0606030504020204" pitchFamily="34" charset="0"/>
              </a:rPr>
              <a:t> a la </a:t>
            </a:r>
            <a:r>
              <a:rPr lang="en-US" sz="3000" err="1">
                <a:latin typeface="Open Sans" panose="020B0606030504020204" pitchFamily="34" charset="0"/>
                <a:ea typeface="Open Sans" panose="020B0606030504020204" pitchFamily="34" charset="0"/>
                <a:cs typeface="Open Sans" panose="020B0606030504020204" pitchFamily="34" charset="0"/>
              </a:rPr>
              <a:t>escuela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ni</a:t>
            </a:r>
            <a:r>
              <a:rPr lang="en-US" sz="3000">
                <a:latin typeface="Open Sans" panose="020B0606030504020204" pitchFamily="34" charset="0"/>
                <a:ea typeface="Open Sans" panose="020B0606030504020204" pitchFamily="34" charset="0"/>
                <a:cs typeface="Open Sans" panose="020B0606030504020204" pitchFamily="34" charset="0"/>
              </a:rPr>
              <a:t> a </a:t>
            </a:r>
            <a:r>
              <a:rPr lang="en-US" sz="3000" err="1">
                <a:latin typeface="Open Sans" panose="020B0606030504020204" pitchFamily="34" charset="0"/>
                <a:ea typeface="Open Sans" panose="020B0606030504020204" pitchFamily="34" charset="0"/>
                <a:cs typeface="Open Sans" panose="020B0606030504020204" pitchFamily="34" charset="0"/>
              </a:rPr>
              <a:t>consultas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médicas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obtener</a:t>
            </a:r>
            <a:r>
              <a:rPr lang="en-US" sz="3000">
                <a:latin typeface="Open Sans" panose="020B0606030504020204" pitchFamily="34" charset="0"/>
                <a:ea typeface="Open Sans" panose="020B0606030504020204" pitchFamily="34" charset="0"/>
                <a:cs typeface="Open Sans" panose="020B0606030504020204" pitchFamily="34" charset="0"/>
              </a:rPr>
              <a:t> un </a:t>
            </a:r>
            <a:r>
              <a:rPr lang="en-US" sz="3000" err="1">
                <a:latin typeface="Open Sans" panose="020B0606030504020204" pitchFamily="34" charset="0"/>
                <a:ea typeface="Open Sans" panose="020B0606030504020204" pitchFamily="34" charset="0"/>
                <a:cs typeface="Open Sans" panose="020B0606030504020204" pitchFamily="34" charset="0"/>
              </a:rPr>
              <a:t>empleo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ni</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contraer</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matrimonio</a:t>
            </a:r>
            <a:r>
              <a:rPr lang="en-US" sz="3000">
                <a:latin typeface="Open Sans" panose="020B0606030504020204" pitchFamily="34" charset="0"/>
                <a:ea typeface="Open Sans" panose="020B0606030504020204" pitchFamily="34" charset="0"/>
                <a:cs typeface="Open Sans" panose="020B0606030504020204" pitchFamily="34" charset="0"/>
              </a:rPr>
              <a:t>.</a:t>
            </a:r>
          </a:p>
          <a:p>
            <a:pPr algn="just"/>
            <a:endParaRPr lang="en-US" sz="3000">
              <a:latin typeface="Open Sans" panose="020B0606030504020204" pitchFamily="34" charset="0"/>
              <a:ea typeface="Open Sans" panose="020B0606030504020204" pitchFamily="34" charset="0"/>
              <a:cs typeface="Open Sans" panose="020B0606030504020204" pitchFamily="34" charset="0"/>
            </a:endParaRPr>
          </a:p>
          <a:p>
            <a:pPr algn="just"/>
            <a:r>
              <a:rPr lang="en-US" sz="3000" b="1">
                <a:solidFill>
                  <a:srgbClr val="FF0000"/>
                </a:solidFill>
                <a:latin typeface="Open Sans"/>
                <a:ea typeface="Open Sans"/>
                <a:cs typeface="Open Sans"/>
              </a:rPr>
              <a:t>¿</a:t>
            </a:r>
            <a:r>
              <a:rPr lang="en-US" sz="3000" b="1" err="1">
                <a:solidFill>
                  <a:srgbClr val="FF0000"/>
                </a:solidFill>
                <a:latin typeface="Open Sans"/>
                <a:ea typeface="Open Sans"/>
                <a:cs typeface="Open Sans"/>
              </a:rPr>
              <a:t>Ejemplos</a:t>
            </a:r>
            <a:r>
              <a:rPr lang="en-US" sz="3000" b="1">
                <a:solidFill>
                  <a:srgbClr val="FF0000"/>
                </a:solidFill>
                <a:latin typeface="Open Sans"/>
                <a:ea typeface="Open Sans"/>
                <a:cs typeface="Open Sans"/>
              </a:rPr>
              <a:t>?</a:t>
            </a:r>
            <a:endParaRPr lang="en-US" sz="3000" b="1">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87875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group of people walking&#10;&#10;AI-generated content may be incorrect.">
            <a:extLst>
              <a:ext uri="{FF2B5EF4-FFF2-40B4-BE49-F238E27FC236}">
                <a16:creationId xmlns:a16="http://schemas.microsoft.com/office/drawing/2014/main" id="{BC4119CB-AA99-CAE7-A589-BD3EAB7E9BC5}"/>
              </a:ext>
            </a:extLst>
          </p:cNvPr>
          <p:cNvPicPr>
            <a:picLocks noGrp="1" noChangeAspect="1"/>
          </p:cNvPicPr>
          <p:nvPr>
            <p:ph type="pic" idx="2"/>
          </p:nvPr>
        </p:nvPicPr>
        <p:blipFill>
          <a:blip r:embed="rId2"/>
          <a:srcRect l="410" r="410"/>
          <a:stretch/>
        </p:blipFill>
        <p:spPr>
          <a:xfrm flipH="1">
            <a:off x="-1" y="-1"/>
            <a:ext cx="18288000" cy="5607517"/>
          </a:xfrm>
        </p:spPr>
      </p:pic>
      <p:sp>
        <p:nvSpPr>
          <p:cNvPr id="2" name="Título 1">
            <a:extLst>
              <a:ext uri="{FF2B5EF4-FFF2-40B4-BE49-F238E27FC236}">
                <a16:creationId xmlns:a16="http://schemas.microsoft.com/office/drawing/2014/main" id="{39F44017-F335-4152-85F2-84063EDF9F27}"/>
              </a:ext>
            </a:extLst>
          </p:cNvPr>
          <p:cNvSpPr>
            <a:spLocks noGrp="1"/>
          </p:cNvSpPr>
          <p:nvPr>
            <p:ph type="title" idx="4294967295"/>
          </p:nvPr>
        </p:nvSpPr>
        <p:spPr>
          <a:xfrm>
            <a:off x="543654" y="5848405"/>
            <a:ext cx="8811359" cy="702662"/>
          </a:xfrm>
        </p:spPr>
        <p:txBody>
          <a:bodyPr anchor="ctr">
            <a:noAutofit/>
          </a:bodyPr>
          <a:lstStyle/>
          <a:p>
            <a:r>
              <a:rPr lang="es-ES" sz="4400" b="1">
                <a:solidFill>
                  <a:srgbClr val="002060"/>
                </a:solidFill>
                <a:latin typeface="Montserrat" panose="00000500000000000000" pitchFamily="2" charset="0"/>
                <a:cs typeface="Calibri Light"/>
              </a:rPr>
              <a:t>Tráfico de migrantes</a:t>
            </a:r>
          </a:p>
        </p:txBody>
      </p:sp>
      <p:sp>
        <p:nvSpPr>
          <p:cNvPr id="3" name="Marcador de contenido 2">
            <a:extLst>
              <a:ext uri="{FF2B5EF4-FFF2-40B4-BE49-F238E27FC236}">
                <a16:creationId xmlns:a16="http://schemas.microsoft.com/office/drawing/2014/main" id="{46A73B32-E06D-4E37-BB38-3F2D818EA220}"/>
              </a:ext>
            </a:extLst>
          </p:cNvPr>
          <p:cNvSpPr>
            <a:spLocks noGrp="1"/>
          </p:cNvSpPr>
          <p:nvPr>
            <p:ph idx="4294967295"/>
          </p:nvPr>
        </p:nvSpPr>
        <p:spPr>
          <a:xfrm>
            <a:off x="543654" y="6551067"/>
            <a:ext cx="16161729" cy="1784042"/>
          </a:xfrm>
        </p:spPr>
        <p:txBody>
          <a:bodyPr vert="horz" lIns="137160" tIns="68580" rIns="137160" bIns="68580" rtlCol="0" anchor="ctr">
            <a:normAutofit/>
          </a:bodyPr>
          <a:lstStyle/>
          <a:p>
            <a:pPr algn="just">
              <a:buNone/>
            </a:pPr>
            <a:r>
              <a:rPr lang="es-ES" sz="3000">
                <a:latin typeface="Open Sans" panose="020B0606030504020204" pitchFamily="34" charset="0"/>
                <a:ea typeface="Open Sans" panose="020B0606030504020204" pitchFamily="34" charset="0"/>
                <a:cs typeface="Open Sans" panose="020B0606030504020204" pitchFamily="34" charset="0"/>
              </a:rPr>
              <a:t>Facilitación de la entrada irregular de una persona en un Estado del cual dicha persona no es nacional ni residente permanente con el fin de obtener, directa o indirectamente, un beneficio financiero u otro beneficio de orden material.</a:t>
            </a:r>
          </a:p>
        </p:txBody>
      </p:sp>
      <p:sp>
        <p:nvSpPr>
          <p:cNvPr id="14" name="CuadroTexto 13">
            <a:extLst>
              <a:ext uri="{FF2B5EF4-FFF2-40B4-BE49-F238E27FC236}">
                <a16:creationId xmlns:a16="http://schemas.microsoft.com/office/drawing/2014/main" id="{6B1C3959-39DC-8156-4CAF-0247E94748D2}"/>
              </a:ext>
            </a:extLst>
          </p:cNvPr>
          <p:cNvSpPr txBox="1"/>
          <p:nvPr/>
        </p:nvSpPr>
        <p:spPr>
          <a:xfrm>
            <a:off x="10568352" y="4501661"/>
            <a:ext cx="7948248" cy="501956"/>
          </a:xfrm>
          <a:prstGeom prst="rect">
            <a:avLst/>
          </a:prstGeom>
        </p:spPr>
        <p:txBody>
          <a:bodyPr>
            <a:normAutofit fontScale="92500"/>
          </a:bodyPr>
          <a:lstStyle/>
          <a:p>
            <a:r>
              <a:rPr lang="en-US" sz="2100" err="1">
                <a:solidFill>
                  <a:schemeClr val="tx2"/>
                </a:solidFill>
                <a:latin typeface="Open Sans" panose="020B0606030504020204" pitchFamily="34" charset="0"/>
                <a:ea typeface="Open Sans" panose="020B0606030504020204" pitchFamily="34" charset="0"/>
                <a:cs typeface="Open Sans" panose="020B0606030504020204" pitchFamily="34" charset="0"/>
              </a:rPr>
              <a:t>ThePhoto</a:t>
            </a:r>
            <a:r>
              <a:rPr lang="en-US" sz="2100">
                <a:solidFill>
                  <a:schemeClr val="tx2"/>
                </a:solidFill>
                <a:latin typeface="Open Sans" panose="020B0606030504020204" pitchFamily="34" charset="0"/>
                <a:ea typeface="Open Sans" panose="020B0606030504020204" pitchFamily="34" charset="0"/>
                <a:cs typeface="Open Sans" panose="020B0606030504020204" pitchFamily="34" charset="0"/>
              </a:rPr>
              <a:t> de </a:t>
            </a:r>
            <a:r>
              <a:rPr lang="en-US" sz="2100" err="1">
                <a:solidFill>
                  <a:schemeClr val="tx2"/>
                </a:solidFill>
                <a:latin typeface="Open Sans" panose="020B0606030504020204" pitchFamily="34" charset="0"/>
                <a:ea typeface="Open Sans" panose="020B0606030504020204" pitchFamily="34" charset="0"/>
                <a:cs typeface="Open Sans" panose="020B0606030504020204" pitchFamily="34" charset="0"/>
              </a:rPr>
              <a:t>PhotoAuthor</a:t>
            </a:r>
            <a:r>
              <a:rPr lang="en-US" sz="2100">
                <a:solidFill>
                  <a:schemeClr val="tx2"/>
                </a:solidFill>
                <a:latin typeface="Open Sans" panose="020B0606030504020204" pitchFamily="34" charset="0"/>
                <a:ea typeface="Open Sans" panose="020B0606030504020204" pitchFamily="34" charset="0"/>
                <a:cs typeface="Open Sans" panose="020B0606030504020204" pitchFamily="34" charset="0"/>
              </a:rPr>
              <a:t> se concede bajo </a:t>
            </a:r>
            <a:r>
              <a:rPr lang="en-US" sz="2100" err="1">
                <a:solidFill>
                  <a:schemeClr val="tx2"/>
                </a:solidFill>
                <a:latin typeface="Open Sans" panose="020B0606030504020204" pitchFamily="34" charset="0"/>
                <a:ea typeface="Open Sans" panose="020B0606030504020204" pitchFamily="34" charset="0"/>
                <a:cs typeface="Open Sans" panose="020B0606030504020204" pitchFamily="34" charset="0"/>
              </a:rPr>
              <a:t>licencia</a:t>
            </a:r>
            <a:r>
              <a:rPr lang="en-US" sz="2100">
                <a:solidFill>
                  <a:schemeClr val="tx2"/>
                </a:solidFill>
                <a:latin typeface="Open Sans" panose="020B0606030504020204" pitchFamily="34" charset="0"/>
                <a:ea typeface="Open Sans" panose="020B0606030504020204" pitchFamily="34" charset="0"/>
                <a:cs typeface="Open Sans" panose="020B0606030504020204" pitchFamily="34" charset="0"/>
              </a:rPr>
              <a:t> de CCYYSA.</a:t>
            </a:r>
          </a:p>
        </p:txBody>
      </p:sp>
    </p:spTree>
    <p:extLst>
      <p:ext uri="{BB962C8B-B14F-4D97-AF65-F5344CB8AC3E}">
        <p14:creationId xmlns:p14="http://schemas.microsoft.com/office/powerpoint/2010/main" val="426803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n que contiene hombre, vistiendo, parado, joven&#10;&#10;El contenido generado por inteligencia artificial puede ser incorrecto.">
            <a:extLst>
              <a:ext uri="{FF2B5EF4-FFF2-40B4-BE49-F238E27FC236}">
                <a16:creationId xmlns:a16="http://schemas.microsoft.com/office/drawing/2014/main" id="{E99C0D5B-A126-5F97-C6E7-7BA4B247C3DF}"/>
              </a:ext>
            </a:extLst>
          </p:cNvPr>
          <p:cNvPicPr>
            <a:picLocks noChangeAspect="1" noChangeArrowheads="1"/>
          </p:cNvPicPr>
          <p:nvPr/>
        </p:nvPicPr>
        <p:blipFill>
          <a:blip r:embed="rId3">
            <a:extLst>
              <a:ext uri="{837473B0-CC2E-450A-ABE3-18F120FF3D39}">
                <a1611:picAttrSrcUrl xmlns:a1611="http://schemas.microsoft.com/office/drawing/2016/11/main" r:id="rId4"/>
              </a:ext>
            </a:extLst>
          </a:blip>
          <a:srcRect l="8937" r="8937"/>
          <a:stretch/>
        </p:blipFill>
        <p:spPr bwMode="auto">
          <a:xfrm>
            <a:off x="12244629" y="2754525"/>
            <a:ext cx="5760552" cy="4779538"/>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31C09FD1-B166-412D-9441-065460463493}"/>
              </a:ext>
            </a:extLst>
          </p:cNvPr>
          <p:cNvSpPr>
            <a:spLocks noGrp="1"/>
          </p:cNvSpPr>
          <p:nvPr>
            <p:ph type="title" idx="4294967295"/>
          </p:nvPr>
        </p:nvSpPr>
        <p:spPr>
          <a:xfrm>
            <a:off x="3045070" y="993855"/>
            <a:ext cx="8305800" cy="476250"/>
          </a:xfrm>
        </p:spPr>
        <p:txBody>
          <a:bodyPr>
            <a:noAutofit/>
          </a:bodyPr>
          <a:lstStyle/>
          <a:p>
            <a:r>
              <a:rPr lang="es-ES" sz="4500" b="1">
                <a:solidFill>
                  <a:srgbClr val="002060"/>
                </a:solidFill>
                <a:latin typeface="Montserrat" panose="00000500000000000000" pitchFamily="2" charset="0"/>
                <a:cs typeface="Calibri Light"/>
              </a:rPr>
              <a:t>Trata de personas </a:t>
            </a:r>
            <a:endParaRPr lang="es-ES" sz="4500" b="1">
              <a:solidFill>
                <a:srgbClr val="002060"/>
              </a:solidFill>
              <a:latin typeface="Montserrat" panose="00000500000000000000" pitchFamily="2" charset="0"/>
            </a:endParaRPr>
          </a:p>
        </p:txBody>
      </p:sp>
      <p:sp>
        <p:nvSpPr>
          <p:cNvPr id="3" name="Marcador de contenido 2">
            <a:extLst>
              <a:ext uri="{FF2B5EF4-FFF2-40B4-BE49-F238E27FC236}">
                <a16:creationId xmlns:a16="http://schemas.microsoft.com/office/drawing/2014/main" id="{8B703A6D-6D53-48F6-B614-0285A214BC1B}"/>
              </a:ext>
            </a:extLst>
          </p:cNvPr>
          <p:cNvSpPr>
            <a:spLocks noGrp="1"/>
          </p:cNvSpPr>
          <p:nvPr>
            <p:ph idx="4294967295"/>
          </p:nvPr>
        </p:nvSpPr>
        <p:spPr>
          <a:xfrm>
            <a:off x="669681" y="2713096"/>
            <a:ext cx="11574948" cy="5613400"/>
          </a:xfrm>
        </p:spPr>
        <p:txBody>
          <a:bodyPr vert="horz" lIns="137160" tIns="68580" rIns="137160" bIns="68580" rtlCol="0">
            <a:noAutofit/>
          </a:bodyPr>
          <a:lstStyle/>
          <a:p>
            <a:pPr marL="457200" indent="-457200" algn="just">
              <a:buFont typeface="Arial" panose="020B0604020202020204" pitchFamily="34" charset="0"/>
              <a:buChar char="•"/>
            </a:pPr>
            <a:r>
              <a:rPr lang="es-ES" sz="3000">
                <a:latin typeface="Open Sans" panose="020B0606030504020204" pitchFamily="34" charset="0"/>
                <a:ea typeface="Open Sans" panose="020B0606030504020204" pitchFamily="34" charset="0"/>
                <a:cs typeface="Open Sans" panose="020B0606030504020204" pitchFamily="34" charset="0"/>
              </a:rPr>
              <a:t>Captación, transporte, traslado, acogida o recepción de personas, recurriendo a la amenaza o al uso de la fuerza u otras formas de coacción, al rapto, al fraude, al engaño, al abuso de poder o de una situación de vulnerabilidad o a la concesión o recepción de pagos o beneficios para obtener el consentimiento de una persona que tenga autoridad sobre otra, con fines de explotación. </a:t>
            </a:r>
          </a:p>
          <a:p>
            <a:pPr marL="457200" indent="-457200" algn="just">
              <a:buFont typeface="Arial" panose="020B0604020202020204" pitchFamily="34" charset="0"/>
              <a:buChar char="•"/>
            </a:pPr>
            <a:r>
              <a:rPr lang="es-ES" sz="3000">
                <a:latin typeface="Open Sans" panose="020B0606030504020204" pitchFamily="34" charset="0"/>
                <a:ea typeface="Open Sans" panose="020B0606030504020204" pitchFamily="34" charset="0"/>
                <a:cs typeface="Open Sans" panose="020B0606030504020204" pitchFamily="34" charset="0"/>
              </a:rPr>
              <a:t>Esa explotación incluye, como mínimo, la explotación de la prostitución ajena u otras formas de explotación sexual, los trabajos o servicios forzados, la esclavitud o las prácticas análogas a la esclavitud, la servidumbre o la extracción de órganos.</a:t>
            </a:r>
          </a:p>
        </p:txBody>
      </p:sp>
      <p:sp>
        <p:nvSpPr>
          <p:cNvPr id="5" name="CuadroTexto 4">
            <a:extLst>
              <a:ext uri="{FF2B5EF4-FFF2-40B4-BE49-F238E27FC236}">
                <a16:creationId xmlns:a16="http://schemas.microsoft.com/office/drawing/2014/main" id="{DE77E1D3-3D4B-F219-4E62-9F9855CA8733}"/>
              </a:ext>
            </a:extLst>
          </p:cNvPr>
          <p:cNvSpPr txBox="1"/>
          <p:nvPr/>
        </p:nvSpPr>
        <p:spPr>
          <a:xfrm>
            <a:off x="3783807" y="10287794"/>
            <a:ext cx="14504193" cy="476250"/>
          </a:xfrm>
          <a:prstGeom prst="rect">
            <a:avLst/>
          </a:prstGeom>
        </p:spPr>
        <p:txBody>
          <a:bodyPr>
            <a:normAutofit/>
          </a:bodyPr>
          <a:lstStyle/>
          <a:p>
            <a:r>
              <a:rPr lang="en-US" sz="2100"/>
              <a:t>ThePhoto de PhotoAuthor se concede bajo licencia de CCYYSA.</a:t>
            </a:r>
          </a:p>
        </p:txBody>
      </p:sp>
      <p:sp>
        <p:nvSpPr>
          <p:cNvPr id="7" name="CuadroTexto 6">
            <a:extLst>
              <a:ext uri="{FF2B5EF4-FFF2-40B4-BE49-F238E27FC236}">
                <a16:creationId xmlns:a16="http://schemas.microsoft.com/office/drawing/2014/main" id="{43C3F352-6A1B-825E-349D-1C1C9F91AF54}"/>
              </a:ext>
            </a:extLst>
          </p:cNvPr>
          <p:cNvSpPr txBox="1"/>
          <p:nvPr/>
        </p:nvSpPr>
        <p:spPr>
          <a:xfrm>
            <a:off x="3783807" y="10287794"/>
            <a:ext cx="14504193" cy="476250"/>
          </a:xfrm>
          <a:prstGeom prst="rect">
            <a:avLst/>
          </a:prstGeom>
        </p:spPr>
        <p:txBody>
          <a:bodyPr>
            <a:normAutofit/>
          </a:bodyPr>
          <a:lstStyle/>
          <a:p>
            <a:r>
              <a:rPr lang="en-US" sz="2100"/>
              <a:t>ThePhoto de PhotoAuthor se concede bajo licencia de CCYYSA.</a:t>
            </a:r>
          </a:p>
        </p:txBody>
      </p:sp>
      <p:sp>
        <p:nvSpPr>
          <p:cNvPr id="9" name="CuadroTexto 8">
            <a:extLst>
              <a:ext uri="{FF2B5EF4-FFF2-40B4-BE49-F238E27FC236}">
                <a16:creationId xmlns:a16="http://schemas.microsoft.com/office/drawing/2014/main" id="{70EA409B-56A1-E87B-B79D-2B2CBF10C979}"/>
              </a:ext>
            </a:extLst>
          </p:cNvPr>
          <p:cNvSpPr txBox="1"/>
          <p:nvPr/>
        </p:nvSpPr>
        <p:spPr>
          <a:xfrm>
            <a:off x="3783807" y="10287794"/>
            <a:ext cx="14504193" cy="476250"/>
          </a:xfrm>
          <a:prstGeom prst="rect">
            <a:avLst/>
          </a:prstGeom>
        </p:spPr>
        <p:txBody>
          <a:bodyPr>
            <a:normAutofit/>
          </a:bodyPr>
          <a:lstStyle/>
          <a:p>
            <a:r>
              <a:rPr lang="en-US" sz="2100"/>
              <a:t>ThePhoto de PhotoAuthor se concede bajo licencia de CCYYSA.</a:t>
            </a:r>
          </a:p>
        </p:txBody>
      </p:sp>
      <p:sp>
        <p:nvSpPr>
          <p:cNvPr id="11" name="CuadroTexto 10">
            <a:extLst>
              <a:ext uri="{FF2B5EF4-FFF2-40B4-BE49-F238E27FC236}">
                <a16:creationId xmlns:a16="http://schemas.microsoft.com/office/drawing/2014/main" id="{B45FE39C-C372-D82D-60DD-254318576DA8}"/>
              </a:ext>
            </a:extLst>
          </p:cNvPr>
          <p:cNvSpPr txBox="1"/>
          <p:nvPr/>
        </p:nvSpPr>
        <p:spPr>
          <a:xfrm>
            <a:off x="3783807" y="10287794"/>
            <a:ext cx="14504193" cy="476250"/>
          </a:xfrm>
          <a:prstGeom prst="rect">
            <a:avLst/>
          </a:prstGeom>
        </p:spPr>
        <p:txBody>
          <a:bodyPr>
            <a:normAutofit/>
          </a:bodyPr>
          <a:lstStyle/>
          <a:p>
            <a:r>
              <a:rPr lang="en-US" sz="2100"/>
              <a:t>ThePhoto de PhotoAuthor se concede bajo licencia de CCYYSA.</a:t>
            </a:r>
          </a:p>
        </p:txBody>
      </p:sp>
    </p:spTree>
    <p:extLst>
      <p:ext uri="{BB962C8B-B14F-4D97-AF65-F5344CB8AC3E}">
        <p14:creationId xmlns:p14="http://schemas.microsoft.com/office/powerpoint/2010/main" val="418191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51A075-742B-44EC-9AD1-22A834FFC2FF}"/>
              </a:ext>
            </a:extLst>
          </p:cNvPr>
          <p:cNvPicPr>
            <a:picLocks noChangeAspect="1"/>
          </p:cNvPicPr>
          <p:nvPr/>
        </p:nvPicPr>
        <p:blipFill>
          <a:blip r:embed="rId3"/>
          <a:stretch>
            <a:fillRect/>
          </a:stretch>
        </p:blipFill>
        <p:spPr>
          <a:xfrm>
            <a:off x="1108824" y="2630306"/>
            <a:ext cx="5027975" cy="5027975"/>
          </a:xfrm>
          <a:prstGeom prst="rect">
            <a:avLst/>
          </a:prstGeom>
        </p:spPr>
      </p:pic>
      <p:pic>
        <p:nvPicPr>
          <p:cNvPr id="7" name="Imagen 16" descr="Diagrama&#10;&#10;Descripción generada automáticamente">
            <a:extLst>
              <a:ext uri="{FF2B5EF4-FFF2-40B4-BE49-F238E27FC236}">
                <a16:creationId xmlns:a16="http://schemas.microsoft.com/office/drawing/2014/main" id="{035AA545-2367-836F-B859-A733D246F633}"/>
              </a:ext>
            </a:extLst>
          </p:cNvPr>
          <p:cNvPicPr>
            <a:picLocks noChangeAspect="1"/>
          </p:cNvPicPr>
          <p:nvPr/>
        </p:nvPicPr>
        <p:blipFill>
          <a:blip r:embed="rId4"/>
          <a:stretch>
            <a:fillRect/>
          </a:stretch>
        </p:blipFill>
        <p:spPr>
          <a:xfrm>
            <a:off x="5716225" y="1306189"/>
            <a:ext cx="11630622" cy="7676209"/>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51613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0D883-ADA8-3C35-EABD-30B5ED9158A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4BDCADF-4C4B-CA4F-4396-E61B7A94FFBE}"/>
              </a:ext>
            </a:extLst>
          </p:cNvPr>
          <p:cNvSpPr>
            <a:spLocks noGrp="1"/>
          </p:cNvSpPr>
          <p:nvPr>
            <p:ph type="title" idx="4294967295"/>
          </p:nvPr>
        </p:nvSpPr>
        <p:spPr>
          <a:xfrm>
            <a:off x="0" y="0"/>
            <a:ext cx="0" cy="0"/>
          </a:xfrm>
        </p:spPr>
        <p:txBody>
          <a:bodyPr/>
          <a:lstStyle/>
          <a:p>
            <a:endParaRPr lang="es-ES_tradnl"/>
          </a:p>
        </p:txBody>
      </p:sp>
      <p:sp>
        <p:nvSpPr>
          <p:cNvPr id="3" name="Marcador de contenido 2">
            <a:extLst>
              <a:ext uri="{FF2B5EF4-FFF2-40B4-BE49-F238E27FC236}">
                <a16:creationId xmlns:a16="http://schemas.microsoft.com/office/drawing/2014/main" id="{18CAF883-DEF7-8511-1ED9-FE68FA2DC6C9}"/>
              </a:ext>
            </a:extLst>
          </p:cNvPr>
          <p:cNvSpPr>
            <a:spLocks noGrp="1"/>
          </p:cNvSpPr>
          <p:nvPr>
            <p:ph idx="4294967295"/>
          </p:nvPr>
        </p:nvSpPr>
        <p:spPr>
          <a:xfrm>
            <a:off x="892969" y="2945959"/>
            <a:ext cx="8515350" cy="6526213"/>
          </a:xfrm>
        </p:spPr>
        <p:txBody>
          <a:bodyPr>
            <a:normAutofit/>
          </a:bodyPr>
          <a:lstStyle/>
          <a:p>
            <a:pPr marL="514350" indent="-514350">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Nos dividimos en 4 grupos.</a:t>
            </a:r>
          </a:p>
          <a:p>
            <a:pPr marL="514350" indent="-514350">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Cada equipo recibirá 1 caso con historia breve de personas en movilidad.</a:t>
            </a:r>
          </a:p>
          <a:p>
            <a:pPr marL="514350" indent="-514350">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Determinen prioridades inmediatas de atención humanitaria.</a:t>
            </a:r>
          </a:p>
          <a:p>
            <a:pPr marL="514350" indent="-514350">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Elaboren un plan para diferenciar los perfiles de las personas en movilidad (refugiadas, víctimas de trata, desplazadas ambientales, etc.).</a:t>
            </a:r>
          </a:p>
          <a:p>
            <a:pPr marL="514350" indent="-514350">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Simulen una rueda de prensa donde expliquen sus acciones y decisiones al resto del grupo.</a:t>
            </a:r>
          </a:p>
          <a:p>
            <a:endParaRPr lang="es-ES_tradnl"/>
          </a:p>
        </p:txBody>
      </p:sp>
      <p:sp>
        <p:nvSpPr>
          <p:cNvPr id="6" name="TextBox 5">
            <a:extLst>
              <a:ext uri="{FF2B5EF4-FFF2-40B4-BE49-F238E27FC236}">
                <a16:creationId xmlns:a16="http://schemas.microsoft.com/office/drawing/2014/main" id="{51ABACEE-0649-C6E2-96D9-BD8EBA8DF19F}"/>
              </a:ext>
            </a:extLst>
          </p:cNvPr>
          <p:cNvSpPr txBox="1"/>
          <p:nvPr/>
        </p:nvSpPr>
        <p:spPr>
          <a:xfrm>
            <a:off x="2814638" y="816416"/>
            <a:ext cx="13187362" cy="1171090"/>
          </a:xfrm>
          <a:prstGeom prst="rect">
            <a:avLst/>
          </a:prstGeom>
          <a:noFill/>
        </p:spPr>
        <p:txBody>
          <a:bodyPr wrap="square" lIns="91440" tIns="45720" rIns="91440" bIns="45720" anchor="t">
            <a:spAutoFit/>
          </a:bodyPr>
          <a:lstStyle/>
          <a:p>
            <a:pPr marL="0" marR="0" lvl="0" indent="0" algn="l" defTabSz="1371600" rtl="0" eaLnBrk="1" fontAlgn="auto" latinLnBrk="0" hangingPunct="1">
              <a:lnSpc>
                <a:spcPct val="90000"/>
              </a:lnSpc>
              <a:spcBef>
                <a:spcPts val="1500"/>
              </a:spcBef>
              <a:spcAft>
                <a:spcPts val="0"/>
              </a:spcAft>
              <a:buClr>
                <a:srgbClr val="000000"/>
              </a:buClr>
              <a:buSzTx/>
              <a:buFont typeface="Arial"/>
              <a:buNone/>
              <a:tabLst/>
              <a:defRPr/>
            </a:pPr>
            <a:r>
              <a:rPr kumimoji="0" lang="es-ES" sz="3200" b="1" i="0" u="none" strike="noStrike" kern="0" cap="none" spc="0" normalizeH="0" baseline="0" noProof="0">
                <a:ln>
                  <a:noFill/>
                </a:ln>
                <a:solidFill>
                  <a:srgbClr val="F5333F"/>
                </a:solidFill>
                <a:effectLst/>
                <a:uLnTx/>
                <a:uFillTx/>
                <a:latin typeface="Montserrat"/>
                <a:ea typeface="Helvetica Neue" panose="02000503000000020004" pitchFamily="2" charset="0"/>
                <a:cs typeface="Helvetica Neue" panose="02000503000000020004" pitchFamily="2" charset="0"/>
                <a:sym typeface="Montserrat"/>
              </a:rPr>
              <a:t>EJERCICIO: EN GRUPO </a:t>
            </a:r>
          </a:p>
          <a:p>
            <a:pPr marL="0" marR="0" lvl="0" indent="0" algn="l" defTabSz="1371600" rtl="0" eaLnBrk="1" fontAlgn="auto" latinLnBrk="0" hangingPunct="1">
              <a:lnSpc>
                <a:spcPct val="90000"/>
              </a:lnSpc>
              <a:spcBef>
                <a:spcPts val="1500"/>
              </a:spcBef>
              <a:spcAft>
                <a:spcPts val="0"/>
              </a:spcAft>
              <a:buClr>
                <a:srgbClr val="000000"/>
              </a:buClr>
              <a:buSzTx/>
              <a:buFont typeface="Arial"/>
              <a:buNone/>
              <a:tabLst/>
              <a:defRPr/>
            </a:pPr>
            <a:r>
              <a:rPr kumimoji="0" lang="es-ES" sz="3200" b="1" i="1" u="none" strike="noStrike" kern="0" cap="none" spc="0" normalizeH="0" baseline="0" noProof="0">
                <a:ln>
                  <a:noFill/>
                </a:ln>
                <a:solidFill>
                  <a:srgbClr val="F5333F">
                    <a:lumMod val="75000"/>
                  </a:srgbClr>
                </a:solidFill>
                <a:effectLst/>
                <a:uLnTx/>
                <a:uFillTx/>
                <a:latin typeface="Montserrat"/>
                <a:ea typeface="Helvetica Neue" panose="02000503000000020004" pitchFamily="2" charset="0"/>
                <a:cs typeface="Helvetica Neue" panose="02000503000000020004" pitchFamily="2" charset="0"/>
                <a:sym typeface="Montserrat"/>
              </a:rPr>
              <a:t>(X minutos)</a:t>
            </a:r>
            <a:endParaRPr kumimoji="0" lang="es-ES" sz="3200" b="1" i="1" u="none" strike="noStrike" kern="0" cap="none" spc="0" normalizeH="0" baseline="0" noProof="0">
              <a:ln>
                <a:noFill/>
              </a:ln>
              <a:solidFill>
                <a:srgbClr val="F5333F">
                  <a:lumMod val="75000"/>
                </a:srgbClr>
              </a:solidFill>
              <a:effectLst/>
              <a:uLnTx/>
              <a:uFillTx/>
              <a:latin typeface="Montserrat"/>
              <a:ea typeface="Helvetica Neue" panose="02000503000000020004" pitchFamily="2" charset="0"/>
              <a:cs typeface="Helvetica Neue" panose="02000503000000020004" pitchFamily="2" charset="0"/>
              <a:sym typeface="Arial"/>
            </a:endParaRPr>
          </a:p>
        </p:txBody>
      </p:sp>
      <p:pic>
        <p:nvPicPr>
          <p:cNvPr id="7" name="Picture 2" descr="De Sierra Leona al Darién, migrantes cruzan continentes por un mejor futuro  | IFRC">
            <a:extLst>
              <a:ext uri="{FF2B5EF4-FFF2-40B4-BE49-F238E27FC236}">
                <a16:creationId xmlns:a16="http://schemas.microsoft.com/office/drawing/2014/main" id="{0DE17EAA-2C12-89B4-472C-F487DA5D2D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3493" y="3209466"/>
            <a:ext cx="7651538" cy="4303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118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red figure in front of white figures&#10;&#10;AI-generated content may be incorrect.">
            <a:extLst>
              <a:ext uri="{FF2B5EF4-FFF2-40B4-BE49-F238E27FC236}">
                <a16:creationId xmlns:a16="http://schemas.microsoft.com/office/drawing/2014/main" id="{4E74B5A8-6376-D0B7-3100-48D0DB04F413}"/>
              </a:ext>
            </a:extLst>
          </p:cNvPr>
          <p:cNvPicPr>
            <a:picLocks noGrp="1" noChangeAspect="1"/>
          </p:cNvPicPr>
          <p:nvPr>
            <p:ph type="pic" idx="2"/>
          </p:nvPr>
        </p:nvPicPr>
        <p:blipFill>
          <a:blip r:embed="rId2"/>
          <a:srcRect l="14596" r="14596"/>
          <a:stretch>
            <a:fillRect/>
          </a:stretch>
        </p:blipFill>
        <p:spPr>
          <a:xfrm>
            <a:off x="11286938" y="2921593"/>
            <a:ext cx="6078905" cy="6088063"/>
          </a:xfrm>
        </p:spPr>
      </p:pic>
      <p:sp>
        <p:nvSpPr>
          <p:cNvPr id="2" name="Title 1">
            <a:extLst>
              <a:ext uri="{FF2B5EF4-FFF2-40B4-BE49-F238E27FC236}">
                <a16:creationId xmlns:a16="http://schemas.microsoft.com/office/drawing/2014/main" id="{4A0E0807-3BE0-3648-A013-F2DDD3FE0A75}"/>
              </a:ext>
            </a:extLst>
          </p:cNvPr>
          <p:cNvSpPr>
            <a:spLocks noGrp="1"/>
          </p:cNvSpPr>
          <p:nvPr>
            <p:ph type="title" idx="4294967295"/>
          </p:nvPr>
        </p:nvSpPr>
        <p:spPr>
          <a:xfrm>
            <a:off x="2644589" y="239957"/>
            <a:ext cx="15072946" cy="2849563"/>
          </a:xfrm>
        </p:spPr>
        <p:txBody>
          <a:bodyPr>
            <a:normAutofit/>
          </a:bodyPr>
          <a:lstStyle/>
          <a:p>
            <a:br>
              <a:rPr lang="es-ES_tradnl" sz="4500">
                <a:solidFill>
                  <a:srgbClr val="002060"/>
                </a:solidFill>
              </a:rPr>
            </a:br>
            <a:r>
              <a:rPr lang="es-ES_tradnl" sz="4500" b="1">
                <a:solidFill>
                  <a:srgbClr val="002060"/>
                </a:solidFill>
                <a:latin typeface="Montserrat" panose="00000500000000000000" pitchFamily="2" charset="0"/>
              </a:rPr>
              <a:t>¿Quién es una persona refugiada?</a:t>
            </a:r>
          </a:p>
        </p:txBody>
      </p:sp>
      <p:sp>
        <p:nvSpPr>
          <p:cNvPr id="3" name="Content Placeholder 2">
            <a:extLst>
              <a:ext uri="{FF2B5EF4-FFF2-40B4-BE49-F238E27FC236}">
                <a16:creationId xmlns:a16="http://schemas.microsoft.com/office/drawing/2014/main" id="{DE423E4E-0CDA-4F4F-A843-2971689822E6}"/>
              </a:ext>
            </a:extLst>
          </p:cNvPr>
          <p:cNvSpPr>
            <a:spLocks noGrp="1"/>
          </p:cNvSpPr>
          <p:nvPr>
            <p:ph idx="4294967295"/>
          </p:nvPr>
        </p:nvSpPr>
        <p:spPr>
          <a:xfrm>
            <a:off x="799064" y="3604217"/>
            <a:ext cx="10225996" cy="4722813"/>
          </a:xfrm>
        </p:spPr>
        <p:txBody>
          <a:bodyPr>
            <a:noAutofit/>
          </a:bodyPr>
          <a:lstStyle/>
          <a:p>
            <a:r>
              <a:rPr lang="en-US" sz="3000" err="1">
                <a:latin typeface="Open Sans" panose="020B0606030504020204" pitchFamily="34" charset="0"/>
                <a:ea typeface="Open Sans" panose="020B0606030504020204" pitchFamily="34" charset="0"/>
                <a:cs typeface="Open Sans" panose="020B0606030504020204" pitchFamily="34" charset="0"/>
              </a:rPr>
              <a:t>Quien</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debido</a:t>
            </a:r>
            <a:r>
              <a:rPr lang="en-US" sz="3000">
                <a:latin typeface="Open Sans" panose="020B0606030504020204" pitchFamily="34" charset="0"/>
                <a:ea typeface="Open Sans" panose="020B0606030504020204" pitchFamily="34" charset="0"/>
                <a:cs typeface="Open Sans" panose="020B0606030504020204" pitchFamily="34" charset="0"/>
              </a:rPr>
              <a:t> a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fundados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temores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a:latin typeface="Open Sans" panose="020B0606030504020204" pitchFamily="34" charset="0"/>
                <a:ea typeface="Open Sans" panose="020B0606030504020204" pitchFamily="34" charset="0"/>
                <a:cs typeface="Open Sans" panose="020B0606030504020204" pitchFamily="34" charset="0"/>
              </a:rPr>
              <a:t>de ser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perseguida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por</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motivos</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raza,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religión</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nacionalidad</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pertenencia</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determinado</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grupo</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social u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opiniones</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políticas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a:latin typeface="Open Sans" panose="020B0606030504020204" pitchFamily="34" charset="0"/>
                <a:ea typeface="Open Sans" panose="020B0606030504020204" pitchFamily="34" charset="0"/>
                <a:cs typeface="Open Sans" panose="020B0606030504020204" pitchFamily="34" charset="0"/>
              </a:rPr>
              <a:t>se </a:t>
            </a:r>
            <a:r>
              <a:rPr lang="en-US" sz="3000" err="1">
                <a:latin typeface="Open Sans" panose="020B0606030504020204" pitchFamily="34" charset="0"/>
                <a:ea typeface="Open Sans" panose="020B0606030504020204" pitchFamily="34" charset="0"/>
                <a:cs typeface="Open Sans" panose="020B0606030504020204" pitchFamily="34" charset="0"/>
              </a:rPr>
              <a:t>encuentre</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fuera del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país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su</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nacionalidad</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y no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pueda</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o, a causa de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dichos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temores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no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quiera</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acogerse</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 la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protección</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tal</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país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a:latin typeface="Open Sans" panose="020B0606030504020204" pitchFamily="34" charset="0"/>
                <a:ea typeface="Open Sans" panose="020B0606030504020204" pitchFamily="34" charset="0"/>
                <a:cs typeface="Open Sans" panose="020B0606030504020204" pitchFamily="34" charset="0"/>
              </a:rPr>
              <a:t>o que, </a:t>
            </a:r>
            <a:r>
              <a:rPr lang="en-US" sz="3000" err="1">
                <a:latin typeface="Open Sans" panose="020B0606030504020204" pitchFamily="34" charset="0"/>
                <a:ea typeface="Open Sans" panose="020B0606030504020204" pitchFamily="34" charset="0"/>
                <a:cs typeface="Open Sans" panose="020B0606030504020204" pitchFamily="34" charset="0"/>
              </a:rPr>
              <a:t>careciendo</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err="1">
                <a:latin typeface="Open Sans" panose="020B0606030504020204" pitchFamily="34" charset="0"/>
                <a:ea typeface="Open Sans" panose="020B0606030504020204" pitchFamily="34" charset="0"/>
                <a:cs typeface="Open Sans" panose="020B0606030504020204" pitchFamily="34" charset="0"/>
              </a:rPr>
              <a:t>nacionalidad</a:t>
            </a:r>
            <a:r>
              <a:rPr lang="en-US" sz="3000">
                <a:latin typeface="Open Sans" panose="020B0606030504020204" pitchFamily="34" charset="0"/>
                <a:ea typeface="Open Sans" panose="020B0606030504020204" pitchFamily="34" charset="0"/>
                <a:cs typeface="Open Sans" panose="020B0606030504020204" pitchFamily="34" charset="0"/>
              </a:rPr>
              <a:t> y </a:t>
            </a:r>
            <a:r>
              <a:rPr lang="en-US" sz="3000" err="1">
                <a:latin typeface="Open Sans" panose="020B0606030504020204" pitchFamily="34" charset="0"/>
                <a:ea typeface="Open Sans" panose="020B0606030504020204" pitchFamily="34" charset="0"/>
                <a:cs typeface="Open Sans" panose="020B0606030504020204" pitchFamily="34" charset="0"/>
              </a:rPr>
              <a:t>hallándose</a:t>
            </a:r>
            <a:r>
              <a:rPr lang="en-US" sz="3000">
                <a:latin typeface="Open Sans" panose="020B0606030504020204" pitchFamily="34" charset="0"/>
                <a:ea typeface="Open Sans" panose="020B0606030504020204" pitchFamily="34" charset="0"/>
                <a:cs typeface="Open Sans" panose="020B0606030504020204" pitchFamily="34" charset="0"/>
              </a:rPr>
              <a:t>, a </a:t>
            </a:r>
            <a:r>
              <a:rPr lang="en-US" sz="3000" err="1">
                <a:latin typeface="Open Sans" panose="020B0606030504020204" pitchFamily="34" charset="0"/>
                <a:ea typeface="Open Sans" panose="020B0606030504020204" pitchFamily="34" charset="0"/>
                <a:cs typeface="Open Sans" panose="020B0606030504020204" pitchFamily="34" charset="0"/>
              </a:rPr>
              <a:t>consecuencia</a:t>
            </a:r>
            <a:r>
              <a:rPr lang="en-US" sz="3000">
                <a:latin typeface="Open Sans" panose="020B0606030504020204" pitchFamily="34" charset="0"/>
                <a:ea typeface="Open Sans" panose="020B0606030504020204" pitchFamily="34" charset="0"/>
                <a:cs typeface="Open Sans" panose="020B0606030504020204" pitchFamily="34" charset="0"/>
              </a:rPr>
              <a:t> de tales </a:t>
            </a:r>
            <a:r>
              <a:rPr lang="en-US" sz="3000" err="1">
                <a:latin typeface="Open Sans" panose="020B0606030504020204" pitchFamily="34" charset="0"/>
                <a:ea typeface="Open Sans" panose="020B0606030504020204" pitchFamily="34" charset="0"/>
                <a:cs typeface="Open Sans" panose="020B0606030504020204" pitchFamily="34" charset="0"/>
              </a:rPr>
              <a:t>acontecimientos</a:t>
            </a:r>
            <a:r>
              <a:rPr lang="en-US" sz="3000">
                <a:latin typeface="Open Sans" panose="020B0606030504020204" pitchFamily="34" charset="0"/>
                <a:ea typeface="Open Sans" panose="020B0606030504020204" pitchFamily="34" charset="0"/>
                <a:cs typeface="Open Sans" panose="020B0606030504020204" pitchFamily="34" charset="0"/>
              </a:rPr>
              <a:t>, fuera del </a:t>
            </a:r>
            <a:r>
              <a:rPr lang="en-US" sz="3000" err="1">
                <a:latin typeface="Open Sans" panose="020B0606030504020204" pitchFamily="34" charset="0"/>
                <a:ea typeface="Open Sans" panose="020B0606030504020204" pitchFamily="34" charset="0"/>
                <a:cs typeface="Open Sans" panose="020B0606030504020204" pitchFamily="34" charset="0"/>
              </a:rPr>
              <a:t>país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donde</a:t>
            </a:r>
            <a:r>
              <a:rPr lang="en-US" sz="3000">
                <a:latin typeface="Open Sans" panose="020B0606030504020204" pitchFamily="34" charset="0"/>
                <a:ea typeface="Open Sans" panose="020B0606030504020204" pitchFamily="34" charset="0"/>
                <a:cs typeface="Open Sans" panose="020B0606030504020204" pitchFamily="34" charset="0"/>
              </a:rPr>
              <a:t> antes </a:t>
            </a:r>
            <a:r>
              <a:rPr lang="en-US" sz="3000" err="1">
                <a:latin typeface="Open Sans" panose="020B0606030504020204" pitchFamily="34" charset="0"/>
                <a:ea typeface="Open Sans" panose="020B0606030504020204" pitchFamily="34" charset="0"/>
                <a:cs typeface="Open Sans" panose="020B0606030504020204" pitchFamily="34" charset="0"/>
              </a:rPr>
              <a:t>tuviera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su</a:t>
            </a:r>
            <a:r>
              <a:rPr lang="en-US" sz="3000">
                <a:latin typeface="Open Sans" panose="020B0606030504020204" pitchFamily="34" charset="0"/>
                <a:ea typeface="Open Sans" panose="020B0606030504020204" pitchFamily="34" charset="0"/>
                <a:cs typeface="Open Sans" panose="020B0606030504020204" pitchFamily="34" charset="0"/>
              </a:rPr>
              <a:t> residencia habitual, no </a:t>
            </a:r>
            <a:r>
              <a:rPr lang="en-US" sz="3000" err="1">
                <a:latin typeface="Open Sans" panose="020B0606030504020204" pitchFamily="34" charset="0"/>
                <a:ea typeface="Open Sans" panose="020B0606030504020204" pitchFamily="34" charset="0"/>
                <a:cs typeface="Open Sans" panose="020B0606030504020204" pitchFamily="34" charset="0"/>
              </a:rPr>
              <a:t>pueda</a:t>
            </a:r>
            <a:r>
              <a:rPr lang="en-US" sz="3000">
                <a:latin typeface="Open Sans" panose="020B0606030504020204" pitchFamily="34" charset="0"/>
                <a:ea typeface="Open Sans" panose="020B0606030504020204" pitchFamily="34" charset="0"/>
                <a:cs typeface="Open Sans" panose="020B0606030504020204" pitchFamily="34" charset="0"/>
              </a:rPr>
              <a:t> o, a causa de </a:t>
            </a:r>
            <a:r>
              <a:rPr lang="en-US" sz="3000" err="1">
                <a:latin typeface="Open Sans" panose="020B0606030504020204" pitchFamily="34" charset="0"/>
                <a:ea typeface="Open Sans" panose="020B0606030504020204" pitchFamily="34" charset="0"/>
                <a:cs typeface="Open Sans" panose="020B0606030504020204" pitchFamily="34" charset="0"/>
              </a:rPr>
              <a:t>dichos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temores</a:t>
            </a:r>
            <a:r>
              <a:rPr lang="en-US" sz="3000">
                <a:latin typeface="Open Sans" panose="020B0606030504020204" pitchFamily="34" charset="0"/>
                <a:ea typeface="Open Sans" panose="020B0606030504020204" pitchFamily="34" charset="0"/>
                <a:cs typeface="Open Sans" panose="020B0606030504020204" pitchFamily="34" charset="0"/>
              </a:rPr>
              <a:t>, no </a:t>
            </a:r>
            <a:r>
              <a:rPr lang="en-US" sz="3000" err="1">
                <a:latin typeface="Open Sans" panose="020B0606030504020204" pitchFamily="34" charset="0"/>
                <a:ea typeface="Open Sans" panose="020B0606030504020204" pitchFamily="34" charset="0"/>
                <a:cs typeface="Open Sans" panose="020B0606030504020204" pitchFamily="34" charset="0"/>
              </a:rPr>
              <a:t>quiera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regresar</a:t>
            </a:r>
            <a:r>
              <a:rPr lang="en-US" sz="3000">
                <a:latin typeface="Open Sans" panose="020B0606030504020204" pitchFamily="34" charset="0"/>
                <a:ea typeface="Open Sans" panose="020B0606030504020204" pitchFamily="34" charset="0"/>
                <a:cs typeface="Open Sans" panose="020B0606030504020204" pitchFamily="34" charset="0"/>
              </a:rPr>
              <a:t> a </a:t>
            </a:r>
            <a:r>
              <a:rPr lang="en-US" sz="3000" err="1">
                <a:latin typeface="Open Sans" panose="020B0606030504020204" pitchFamily="34" charset="0"/>
                <a:ea typeface="Open Sans" panose="020B0606030504020204" pitchFamily="34" charset="0"/>
                <a:cs typeface="Open Sans" panose="020B0606030504020204" pitchFamily="34" charset="0"/>
              </a:rPr>
              <a:t>él</a:t>
            </a:r>
            <a:r>
              <a:rPr lang="en-US" sz="3000">
                <a:latin typeface="Open Sans" panose="020B0606030504020204" pitchFamily="34" charset="0"/>
                <a:ea typeface="Open Sans" panose="020B0606030504020204" pitchFamily="34" charset="0"/>
                <a:cs typeface="Open Sans" panose="020B0606030504020204" pitchFamily="34" charset="0"/>
              </a:rPr>
              <a:t>. </a:t>
            </a:r>
            <a:endParaRPr lang="es-ES_tradnl" sz="30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634155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97618-3EC0-BE40-8139-72F2558EA3B2}"/>
              </a:ext>
            </a:extLst>
          </p:cNvPr>
          <p:cNvSpPr>
            <a:spLocks noGrp="1"/>
          </p:cNvSpPr>
          <p:nvPr>
            <p:ph idx="4294967295"/>
          </p:nvPr>
        </p:nvSpPr>
        <p:spPr>
          <a:xfrm>
            <a:off x="602926" y="2892425"/>
            <a:ext cx="5835650" cy="2611181"/>
          </a:xfrm>
        </p:spPr>
        <p:txBody>
          <a:bodyPr/>
          <a:lstStyle/>
          <a:p>
            <a:r>
              <a:rPr lang="en-US" sz="320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Fundados</a:t>
            </a:r>
            <a:r>
              <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20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temores</a:t>
            </a:r>
            <a:r>
              <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a:p>
            <a:endPar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320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Elemento</a:t>
            </a:r>
            <a:r>
              <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20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subjetivo</a:t>
            </a:r>
            <a:r>
              <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y </a:t>
            </a:r>
            <a:r>
              <a:rPr lang="en-US" sz="320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objetivo</a:t>
            </a:r>
            <a:r>
              <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endParaRPr lang="es-ES_tradnl"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6A72A001-2D02-0F4D-B9A0-1EA888036CB0}"/>
              </a:ext>
            </a:extLst>
          </p:cNvPr>
          <p:cNvPicPr>
            <a:picLocks noChangeAspect="1"/>
          </p:cNvPicPr>
          <p:nvPr/>
        </p:nvPicPr>
        <p:blipFill>
          <a:blip r:embed="rId2"/>
          <a:stretch>
            <a:fillRect/>
          </a:stretch>
        </p:blipFill>
        <p:spPr>
          <a:xfrm>
            <a:off x="6547894" y="335128"/>
            <a:ext cx="5566061" cy="3688263"/>
          </a:xfrm>
          <a:prstGeom prst="rect">
            <a:avLst/>
          </a:prstGeom>
        </p:spPr>
      </p:pic>
      <p:pic>
        <p:nvPicPr>
          <p:cNvPr id="8" name="Picture 7">
            <a:extLst>
              <a:ext uri="{FF2B5EF4-FFF2-40B4-BE49-F238E27FC236}">
                <a16:creationId xmlns:a16="http://schemas.microsoft.com/office/drawing/2014/main" id="{269392EB-FE26-AF43-AF93-39346ACCD2F0}"/>
              </a:ext>
            </a:extLst>
          </p:cNvPr>
          <p:cNvPicPr>
            <a:picLocks noChangeAspect="1"/>
          </p:cNvPicPr>
          <p:nvPr/>
        </p:nvPicPr>
        <p:blipFill>
          <a:blip r:embed="rId3"/>
          <a:stretch>
            <a:fillRect/>
          </a:stretch>
        </p:blipFill>
        <p:spPr>
          <a:xfrm>
            <a:off x="12223273" y="335127"/>
            <a:ext cx="5465637" cy="3688263"/>
          </a:xfrm>
          <a:prstGeom prst="rect">
            <a:avLst/>
          </a:prstGeom>
        </p:spPr>
      </p:pic>
      <p:pic>
        <p:nvPicPr>
          <p:cNvPr id="10" name="Picture 9">
            <a:extLst>
              <a:ext uri="{FF2B5EF4-FFF2-40B4-BE49-F238E27FC236}">
                <a16:creationId xmlns:a16="http://schemas.microsoft.com/office/drawing/2014/main" id="{9EECB3CF-2199-0E40-8142-569D5D6B3FA0}"/>
              </a:ext>
            </a:extLst>
          </p:cNvPr>
          <p:cNvPicPr>
            <a:picLocks noChangeAspect="1"/>
          </p:cNvPicPr>
          <p:nvPr/>
        </p:nvPicPr>
        <p:blipFill>
          <a:blip r:embed="rId4"/>
          <a:stretch>
            <a:fillRect/>
          </a:stretch>
        </p:blipFill>
        <p:spPr>
          <a:xfrm>
            <a:off x="6360969" y="5503606"/>
            <a:ext cx="5566061" cy="3623958"/>
          </a:xfrm>
          <a:prstGeom prst="rect">
            <a:avLst/>
          </a:prstGeom>
        </p:spPr>
      </p:pic>
      <p:pic>
        <p:nvPicPr>
          <p:cNvPr id="12" name="Picture 11">
            <a:extLst>
              <a:ext uri="{FF2B5EF4-FFF2-40B4-BE49-F238E27FC236}">
                <a16:creationId xmlns:a16="http://schemas.microsoft.com/office/drawing/2014/main" id="{C0BF30B2-2615-BB47-BCD1-8897D74257D0}"/>
              </a:ext>
            </a:extLst>
          </p:cNvPr>
          <p:cNvPicPr>
            <a:picLocks noChangeAspect="1"/>
          </p:cNvPicPr>
          <p:nvPr/>
        </p:nvPicPr>
        <p:blipFill>
          <a:blip r:embed="rId5"/>
          <a:stretch>
            <a:fillRect/>
          </a:stretch>
        </p:blipFill>
        <p:spPr>
          <a:xfrm>
            <a:off x="12113955" y="5503606"/>
            <a:ext cx="5574955" cy="3623958"/>
          </a:xfrm>
          <a:prstGeom prst="rect">
            <a:avLst/>
          </a:prstGeom>
        </p:spPr>
      </p:pic>
    </p:spTree>
    <p:extLst>
      <p:ext uri="{BB962C8B-B14F-4D97-AF65-F5344CB8AC3E}">
        <p14:creationId xmlns:p14="http://schemas.microsoft.com/office/powerpoint/2010/main" val="3666144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olice officers in riot gear&#10;&#10;AI-generated content may be incorrect.">
            <a:extLst>
              <a:ext uri="{FF2B5EF4-FFF2-40B4-BE49-F238E27FC236}">
                <a16:creationId xmlns:a16="http://schemas.microsoft.com/office/drawing/2014/main" id="{BA8ACE0E-F21E-7215-F114-6CCB6B44F2C7}"/>
              </a:ext>
            </a:extLst>
          </p:cNvPr>
          <p:cNvPicPr>
            <a:picLocks noGrp="1" noChangeAspect="1"/>
          </p:cNvPicPr>
          <p:nvPr>
            <p:ph type="pic" idx="2"/>
          </p:nvPr>
        </p:nvPicPr>
        <p:blipFill>
          <a:blip r:embed="rId2"/>
          <a:srcRect l="258" r="258"/>
          <a:stretch>
            <a:fillRect/>
          </a:stretch>
        </p:blipFill>
        <p:spPr/>
      </p:pic>
      <p:sp>
        <p:nvSpPr>
          <p:cNvPr id="3" name="Content Placeholder 2">
            <a:extLst>
              <a:ext uri="{FF2B5EF4-FFF2-40B4-BE49-F238E27FC236}">
                <a16:creationId xmlns:a16="http://schemas.microsoft.com/office/drawing/2014/main" id="{BBC2A54F-B0B4-AB40-AA94-74676DF17599}"/>
              </a:ext>
            </a:extLst>
          </p:cNvPr>
          <p:cNvSpPr>
            <a:spLocks noGrp="1"/>
          </p:cNvSpPr>
          <p:nvPr>
            <p:ph idx="4294967295"/>
          </p:nvPr>
        </p:nvSpPr>
        <p:spPr>
          <a:xfrm>
            <a:off x="714184" y="2670466"/>
            <a:ext cx="8429816" cy="4981575"/>
          </a:xfrm>
        </p:spPr>
        <p:txBody>
          <a:bodyPr>
            <a:normAutofit/>
          </a:bodyPr>
          <a:lstStyle/>
          <a:p>
            <a:r>
              <a:rPr lang="es-ES_tradnl" sz="4500" b="1">
                <a:solidFill>
                  <a:srgbClr val="002060"/>
                </a:solidFill>
                <a:latin typeface="Montserrat" panose="00000500000000000000" pitchFamily="2" charset="0"/>
              </a:rPr>
              <a:t>Persecución, agentes persecutores:</a:t>
            </a:r>
          </a:p>
          <a:p>
            <a:endParaRPr lang="es-ES_tradnl" sz="4500" b="1">
              <a:solidFill>
                <a:srgbClr val="002060"/>
              </a:solidFill>
              <a:latin typeface="Montserrat" panose="00000500000000000000" pitchFamily="2" charset="0"/>
            </a:endParaRPr>
          </a:p>
          <a:p>
            <a:pPr marL="457200" indent="-457200">
              <a:buFont typeface="Arial" panose="020B0604020202020204" pitchFamily="34" charset="0"/>
              <a:buChar char="•"/>
            </a:pPr>
            <a:r>
              <a:rPr lang="es-ES_tradnl" sz="3200">
                <a:latin typeface="Open Sans" panose="020B0606030504020204" pitchFamily="34" charset="0"/>
                <a:ea typeface="Open Sans" panose="020B0606030504020204" pitchFamily="34" charset="0"/>
                <a:cs typeface="Open Sans" panose="020B0606030504020204" pitchFamily="34" charset="0"/>
              </a:rPr>
              <a:t>Gobierno.</a:t>
            </a:r>
          </a:p>
          <a:p>
            <a:pPr marL="457200" indent="-457200">
              <a:buFont typeface="Arial" panose="020B0604020202020204" pitchFamily="34" charset="0"/>
              <a:buChar char="•"/>
            </a:pPr>
            <a:r>
              <a:rPr lang="es-ES_tradnl" sz="3200">
                <a:latin typeface="Open Sans" panose="020B0606030504020204" pitchFamily="34" charset="0"/>
                <a:ea typeface="Open Sans" panose="020B0606030504020204" pitchFamily="34" charset="0"/>
                <a:cs typeface="Open Sans" panose="020B0606030504020204" pitchFamily="34" charset="0"/>
              </a:rPr>
              <a:t>Grupos paramilitares.</a:t>
            </a:r>
          </a:p>
          <a:p>
            <a:pPr marL="457200" indent="-457200">
              <a:buFont typeface="Arial" panose="020B0604020202020204" pitchFamily="34" charset="0"/>
              <a:buChar char="•"/>
            </a:pPr>
            <a:r>
              <a:rPr lang="es-ES_tradnl" sz="3200">
                <a:latin typeface="Open Sans" panose="020B0606030504020204" pitchFamily="34" charset="0"/>
                <a:ea typeface="Open Sans" panose="020B0606030504020204" pitchFamily="34" charset="0"/>
                <a:cs typeface="Open Sans" panose="020B0606030504020204" pitchFamily="34" charset="0"/>
              </a:rPr>
              <a:t>Grupos delincuenciales.</a:t>
            </a:r>
          </a:p>
          <a:p>
            <a:pPr marL="457200" indent="-457200">
              <a:buFont typeface="Arial" panose="020B0604020202020204" pitchFamily="34" charset="0"/>
              <a:buChar char="•"/>
            </a:pPr>
            <a:r>
              <a:rPr lang="es-ES_tradnl" sz="3200">
                <a:latin typeface="Open Sans" panose="020B0606030504020204" pitchFamily="34" charset="0"/>
                <a:ea typeface="Open Sans" panose="020B0606030504020204" pitchFamily="34" charset="0"/>
                <a:cs typeface="Open Sans" panose="020B0606030504020204" pitchFamily="34" charset="0"/>
              </a:rPr>
              <a:t>Individuos</a:t>
            </a:r>
            <a:r>
              <a:rPr lang="es-ES_tradnl" sz="3200"/>
              <a:t>.</a:t>
            </a:r>
          </a:p>
          <a:p>
            <a:endParaRPr lang="es-ES_tradnl" sz="3300"/>
          </a:p>
          <a:p>
            <a:endParaRPr lang="es-ES_tradnl" sz="3300"/>
          </a:p>
          <a:p>
            <a:endParaRPr lang="es-ES_tradnl" sz="3300"/>
          </a:p>
        </p:txBody>
      </p:sp>
    </p:spTree>
    <p:extLst>
      <p:ext uri="{BB962C8B-B14F-4D97-AF65-F5344CB8AC3E}">
        <p14:creationId xmlns:p14="http://schemas.microsoft.com/office/powerpoint/2010/main" val="1099061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5F82442-1C43-87FF-9630-475F2E781467}"/>
              </a:ext>
            </a:extLst>
          </p:cNvPr>
          <p:cNvSpPr>
            <a:spLocks noGrp="1"/>
          </p:cNvSpPr>
          <p:nvPr>
            <p:ph type="pic" idx="2"/>
          </p:nvPr>
        </p:nvSpPr>
        <p:spPr/>
        <p:txBody>
          <a:bodyPr/>
          <a:lstStyle/>
          <a:p>
            <a:endParaRPr lang="en-US"/>
          </a:p>
        </p:txBody>
      </p:sp>
      <p:sp>
        <p:nvSpPr>
          <p:cNvPr id="2" name="Title 1">
            <a:extLst>
              <a:ext uri="{FF2B5EF4-FFF2-40B4-BE49-F238E27FC236}">
                <a16:creationId xmlns:a16="http://schemas.microsoft.com/office/drawing/2014/main" id="{CC0CC85B-9E0F-7E46-A724-FBE4E5003737}"/>
              </a:ext>
            </a:extLst>
          </p:cNvPr>
          <p:cNvSpPr>
            <a:spLocks noGrp="1"/>
          </p:cNvSpPr>
          <p:nvPr>
            <p:ph type="title" idx="4294967295"/>
          </p:nvPr>
        </p:nvSpPr>
        <p:spPr>
          <a:xfrm>
            <a:off x="997283" y="3183528"/>
            <a:ext cx="7184855" cy="3154363"/>
          </a:xfrm>
        </p:spPr>
        <p:txBody>
          <a:bodyPr>
            <a:normAutofit/>
          </a:bodyPr>
          <a:lstStyle/>
          <a:p>
            <a:r>
              <a:rPr lang="es-ES_tradnl" sz="4500" b="1">
                <a:solidFill>
                  <a:srgbClr val="002060"/>
                </a:solidFill>
                <a:latin typeface="Montserrat" panose="00000500000000000000" pitchFamily="2" charset="0"/>
              </a:rPr>
              <a:t>Motivos de persecución</a:t>
            </a:r>
          </a:p>
        </p:txBody>
      </p:sp>
      <p:sp>
        <p:nvSpPr>
          <p:cNvPr id="3" name="Content Placeholder 2">
            <a:extLst>
              <a:ext uri="{FF2B5EF4-FFF2-40B4-BE49-F238E27FC236}">
                <a16:creationId xmlns:a16="http://schemas.microsoft.com/office/drawing/2014/main" id="{B34193DC-AFDD-444A-BE87-A6C7AF09483E}"/>
              </a:ext>
            </a:extLst>
          </p:cNvPr>
          <p:cNvSpPr>
            <a:spLocks noGrp="1"/>
          </p:cNvSpPr>
          <p:nvPr>
            <p:ph idx="4294967295"/>
          </p:nvPr>
        </p:nvSpPr>
        <p:spPr>
          <a:xfrm>
            <a:off x="997276" y="4993485"/>
            <a:ext cx="6898196" cy="5294313"/>
          </a:xfrm>
        </p:spPr>
        <p:txBody>
          <a:bodyPr>
            <a:normAutofit/>
          </a:bodyPr>
          <a:lstStyle/>
          <a:p>
            <a:pPr marL="457200" indent="-457200">
              <a:buFont typeface="Arial" panose="020B0604020202020204" pitchFamily="34" charset="0"/>
              <a:buChar char="•"/>
            </a:pPr>
            <a:r>
              <a:rPr lang="es-ES_tradnl" sz="3400">
                <a:latin typeface="Open Sans" panose="020B0606030504020204" pitchFamily="34" charset="0"/>
                <a:ea typeface="Open Sans" panose="020B0606030504020204" pitchFamily="34" charset="0"/>
                <a:cs typeface="Open Sans" panose="020B0606030504020204" pitchFamily="34" charset="0"/>
              </a:rPr>
              <a:t>Raza. ¿raza? </a:t>
            </a:r>
          </a:p>
          <a:p>
            <a:pPr marL="457200" indent="-457200">
              <a:buFont typeface="Arial" panose="020B0604020202020204" pitchFamily="34" charset="0"/>
              <a:buChar char="•"/>
            </a:pPr>
            <a:r>
              <a:rPr lang="es-ES_tradnl" sz="3400">
                <a:latin typeface="Open Sans" panose="020B0606030504020204" pitchFamily="34" charset="0"/>
                <a:ea typeface="Open Sans" panose="020B0606030504020204" pitchFamily="34" charset="0"/>
                <a:cs typeface="Open Sans" panose="020B0606030504020204" pitchFamily="34" charset="0"/>
              </a:rPr>
              <a:t>Religión</a:t>
            </a:r>
          </a:p>
        </p:txBody>
      </p:sp>
      <p:pic>
        <p:nvPicPr>
          <p:cNvPr id="13" name="Picture 12">
            <a:extLst>
              <a:ext uri="{FF2B5EF4-FFF2-40B4-BE49-F238E27FC236}">
                <a16:creationId xmlns:a16="http://schemas.microsoft.com/office/drawing/2014/main" id="{BD29F1D7-4381-1842-9723-13EC12BB356D}"/>
              </a:ext>
            </a:extLst>
          </p:cNvPr>
          <p:cNvPicPr>
            <a:picLocks noChangeAspect="1"/>
          </p:cNvPicPr>
          <p:nvPr/>
        </p:nvPicPr>
        <p:blipFill>
          <a:blip r:embed="rId2"/>
          <a:srcRect l="8871" r="13868" b="1"/>
          <a:stretch/>
        </p:blipFill>
        <p:spPr>
          <a:xfrm>
            <a:off x="7089563" y="790"/>
            <a:ext cx="6342953" cy="5541558"/>
          </a:xfrm>
          <a:custGeom>
            <a:avLst/>
            <a:gdLst/>
            <a:ahLst/>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pic>
        <p:nvPicPr>
          <p:cNvPr id="15" name="Picture 14">
            <a:extLst>
              <a:ext uri="{FF2B5EF4-FFF2-40B4-BE49-F238E27FC236}">
                <a16:creationId xmlns:a16="http://schemas.microsoft.com/office/drawing/2014/main" id="{A7A1583C-B534-8F4B-9CED-75B88CD3A260}"/>
              </a:ext>
            </a:extLst>
          </p:cNvPr>
          <p:cNvPicPr>
            <a:picLocks noChangeAspect="1"/>
          </p:cNvPicPr>
          <p:nvPr/>
        </p:nvPicPr>
        <p:blipFill>
          <a:blip r:embed="rId3"/>
          <a:srcRect t="10650" r="3" b="2620"/>
          <a:stretch/>
        </p:blipFill>
        <p:spPr>
          <a:xfrm>
            <a:off x="13623883" y="790"/>
            <a:ext cx="4664123" cy="5541558"/>
          </a:xfrm>
          <a:prstGeom prst="rect">
            <a:avLst/>
          </a:prstGeom>
        </p:spPr>
      </p:pic>
      <p:pic>
        <p:nvPicPr>
          <p:cNvPr id="8" name="Picture 7">
            <a:extLst>
              <a:ext uri="{FF2B5EF4-FFF2-40B4-BE49-F238E27FC236}">
                <a16:creationId xmlns:a16="http://schemas.microsoft.com/office/drawing/2014/main" id="{F57A0070-4828-1848-A992-31139712F9FB}"/>
              </a:ext>
            </a:extLst>
          </p:cNvPr>
          <p:cNvPicPr>
            <a:picLocks noChangeAspect="1"/>
          </p:cNvPicPr>
          <p:nvPr/>
        </p:nvPicPr>
        <p:blipFill>
          <a:blip r:embed="rId4"/>
          <a:srcRect l="7962" r="-1" b="-1"/>
          <a:stretch/>
        </p:blipFill>
        <p:spPr>
          <a:xfrm>
            <a:off x="7090088" y="5705235"/>
            <a:ext cx="6342423" cy="4582565"/>
          </a:xfrm>
          <a:custGeom>
            <a:avLst/>
            <a:gdLst/>
            <a:ahLst/>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pic>
        <p:nvPicPr>
          <p:cNvPr id="6" name="Picture 5">
            <a:extLst>
              <a:ext uri="{FF2B5EF4-FFF2-40B4-BE49-F238E27FC236}">
                <a16:creationId xmlns:a16="http://schemas.microsoft.com/office/drawing/2014/main" id="{3A6767ED-BF54-314F-B948-33DBCF00869A}"/>
              </a:ext>
            </a:extLst>
          </p:cNvPr>
          <p:cNvPicPr>
            <a:picLocks noChangeAspect="1"/>
          </p:cNvPicPr>
          <p:nvPr/>
        </p:nvPicPr>
        <p:blipFill>
          <a:blip r:embed="rId5"/>
          <a:srcRect l="25899" r="31098" b="-1"/>
          <a:stretch/>
        </p:blipFill>
        <p:spPr>
          <a:xfrm>
            <a:off x="13623878" y="5705235"/>
            <a:ext cx="4664123" cy="4582565"/>
          </a:xfrm>
          <a:prstGeom prst="rect">
            <a:avLst/>
          </a:prstGeom>
        </p:spPr>
      </p:pic>
    </p:spTree>
    <p:extLst>
      <p:ext uri="{BB962C8B-B14F-4D97-AF65-F5344CB8AC3E}">
        <p14:creationId xmlns:p14="http://schemas.microsoft.com/office/powerpoint/2010/main" val="95939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1D663E-CB5C-CE42-BCCD-16E7071C1BD8}"/>
              </a:ext>
            </a:extLst>
          </p:cNvPr>
          <p:cNvSpPr txBox="1"/>
          <p:nvPr/>
        </p:nvSpPr>
        <p:spPr>
          <a:xfrm>
            <a:off x="767542" y="4465088"/>
            <a:ext cx="5724144" cy="898220"/>
          </a:xfrm>
          <a:prstGeom prst="rect">
            <a:avLst/>
          </a:prstGeom>
        </p:spPr>
        <p:txBody>
          <a:bodyPr vert="horz" lIns="137160" tIns="68580" rIns="137160" bIns="68580" rtlCol="0">
            <a:normAutofit/>
          </a:bodyPr>
          <a:lstStyle/>
          <a:p>
            <a:pPr>
              <a:lnSpc>
                <a:spcPct val="90000"/>
              </a:lnSpc>
              <a:spcAft>
                <a:spcPts val="900"/>
              </a:spcAft>
            </a:pPr>
            <a:r>
              <a:rPr lang="en-US" sz="4500" b="1" err="1">
                <a:solidFill>
                  <a:srgbClr val="002060"/>
                </a:solidFill>
                <a:latin typeface="Montserrat" panose="00000500000000000000" pitchFamily="2" charset="0"/>
              </a:rPr>
              <a:t>Nacionalidad</a:t>
            </a:r>
            <a:endParaRPr lang="en-US" sz="4500" b="1">
              <a:solidFill>
                <a:srgbClr val="002060"/>
              </a:solidFill>
              <a:latin typeface="Montserrat" panose="00000500000000000000" pitchFamily="2" charset="0"/>
            </a:endParaRPr>
          </a:p>
        </p:txBody>
      </p:sp>
      <p:pic>
        <p:nvPicPr>
          <p:cNvPr id="14" name="Picture 13">
            <a:extLst>
              <a:ext uri="{FF2B5EF4-FFF2-40B4-BE49-F238E27FC236}">
                <a16:creationId xmlns:a16="http://schemas.microsoft.com/office/drawing/2014/main" id="{09802356-E233-3045-BC8C-B61E879849D3}"/>
              </a:ext>
            </a:extLst>
          </p:cNvPr>
          <p:cNvPicPr>
            <a:picLocks noChangeAspect="1"/>
          </p:cNvPicPr>
          <p:nvPr/>
        </p:nvPicPr>
        <p:blipFill>
          <a:blip r:embed="rId3"/>
          <a:srcRect r="23599" b="3"/>
          <a:stretch/>
        </p:blipFill>
        <p:spPr>
          <a:xfrm>
            <a:off x="7089563" y="790"/>
            <a:ext cx="6342953" cy="5541558"/>
          </a:xfrm>
          <a:custGeom>
            <a:avLst/>
            <a:gdLst/>
            <a:ahLst/>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pic>
        <p:nvPicPr>
          <p:cNvPr id="12" name="Picture 11">
            <a:extLst>
              <a:ext uri="{FF2B5EF4-FFF2-40B4-BE49-F238E27FC236}">
                <a16:creationId xmlns:a16="http://schemas.microsoft.com/office/drawing/2014/main" id="{AE19C750-E190-6843-BAB2-65F915D5DE59}"/>
              </a:ext>
            </a:extLst>
          </p:cNvPr>
          <p:cNvPicPr>
            <a:picLocks noChangeAspect="1"/>
          </p:cNvPicPr>
          <p:nvPr/>
        </p:nvPicPr>
        <p:blipFill>
          <a:blip r:embed="rId4"/>
          <a:srcRect l="8789" r="43866" b="-3"/>
          <a:stretch/>
        </p:blipFill>
        <p:spPr>
          <a:xfrm>
            <a:off x="13623883" y="790"/>
            <a:ext cx="4664123" cy="5541558"/>
          </a:xfrm>
          <a:prstGeom prst="rect">
            <a:avLst/>
          </a:prstGeom>
        </p:spPr>
      </p:pic>
      <p:pic>
        <p:nvPicPr>
          <p:cNvPr id="10" name="Picture 9">
            <a:extLst>
              <a:ext uri="{FF2B5EF4-FFF2-40B4-BE49-F238E27FC236}">
                <a16:creationId xmlns:a16="http://schemas.microsoft.com/office/drawing/2014/main" id="{634A7BAA-9D48-C946-8E44-5266EB83A0F6}"/>
              </a:ext>
            </a:extLst>
          </p:cNvPr>
          <p:cNvPicPr>
            <a:picLocks noChangeAspect="1"/>
          </p:cNvPicPr>
          <p:nvPr/>
        </p:nvPicPr>
        <p:blipFill>
          <a:blip r:embed="rId5"/>
          <a:srcRect r="-4" b="8875"/>
          <a:stretch/>
        </p:blipFill>
        <p:spPr>
          <a:xfrm>
            <a:off x="7090088" y="5705235"/>
            <a:ext cx="6342423" cy="4582565"/>
          </a:xfrm>
          <a:custGeom>
            <a:avLst/>
            <a:gdLst/>
            <a:ahLst/>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pic>
        <p:nvPicPr>
          <p:cNvPr id="6" name="Content Placeholder 5">
            <a:extLst>
              <a:ext uri="{FF2B5EF4-FFF2-40B4-BE49-F238E27FC236}">
                <a16:creationId xmlns:a16="http://schemas.microsoft.com/office/drawing/2014/main" id="{705292DA-6418-5249-BE8C-AE32A6ED763A}"/>
              </a:ext>
            </a:extLst>
          </p:cNvPr>
          <p:cNvPicPr>
            <a:picLocks noGrp="1" noChangeAspect="1"/>
          </p:cNvPicPr>
          <p:nvPr>
            <p:ph idx="4294967295"/>
          </p:nvPr>
        </p:nvPicPr>
        <p:blipFill>
          <a:blip r:embed="rId6"/>
          <a:srcRect l="19761" r="19170" b="-3"/>
          <a:stretch/>
        </p:blipFill>
        <p:spPr>
          <a:xfrm>
            <a:off x="13623925" y="5705475"/>
            <a:ext cx="4664075" cy="4583113"/>
          </a:xfrm>
          <a:prstGeom prst="rect">
            <a:avLst/>
          </a:prstGeom>
        </p:spPr>
      </p:pic>
    </p:spTree>
    <p:extLst>
      <p:ext uri="{BB962C8B-B14F-4D97-AF65-F5344CB8AC3E}">
        <p14:creationId xmlns:p14="http://schemas.microsoft.com/office/powerpoint/2010/main" val="3971389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D965DEF-D291-8941-9D6D-FB876226E5B0}"/>
              </a:ext>
            </a:extLst>
          </p:cNvPr>
          <p:cNvPicPr>
            <a:picLocks noGrp="1" noChangeAspect="1"/>
          </p:cNvPicPr>
          <p:nvPr>
            <p:ph idx="4294967295"/>
          </p:nvPr>
        </p:nvPicPr>
        <p:blipFill>
          <a:blip r:embed="rId2"/>
          <a:srcRect t="191" r="2" b="27228"/>
          <a:stretch/>
        </p:blipFill>
        <p:spPr>
          <a:xfrm>
            <a:off x="0" y="1588"/>
            <a:ext cx="11301413" cy="6296025"/>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sp>
        <p:nvSpPr>
          <p:cNvPr id="2" name="Title 1">
            <a:extLst>
              <a:ext uri="{FF2B5EF4-FFF2-40B4-BE49-F238E27FC236}">
                <a16:creationId xmlns:a16="http://schemas.microsoft.com/office/drawing/2014/main" id="{040B4708-8DAE-4E4B-855D-FA9F1A4D94D2}"/>
              </a:ext>
            </a:extLst>
          </p:cNvPr>
          <p:cNvSpPr>
            <a:spLocks noGrp="1"/>
          </p:cNvSpPr>
          <p:nvPr>
            <p:ph type="title" idx="4294967295"/>
          </p:nvPr>
        </p:nvSpPr>
        <p:spPr>
          <a:xfrm>
            <a:off x="9337675" y="5949612"/>
            <a:ext cx="10702925" cy="2365375"/>
          </a:xfrm>
        </p:spPr>
        <p:txBody>
          <a:bodyPr vert="horz" lIns="137160" tIns="68580" rIns="137160" bIns="68580" rtlCol="0" anchor="b">
            <a:noAutofit/>
          </a:bodyPr>
          <a:lstStyle/>
          <a:p>
            <a:r>
              <a:rPr lang="en-US" sz="4400" kern="1200" err="1">
                <a:solidFill>
                  <a:schemeClr val="tx1"/>
                </a:solidFill>
                <a:latin typeface="Montserrat" panose="00000500000000000000" pitchFamily="2" charset="0"/>
                <a:ea typeface="+mj-ea"/>
                <a:cs typeface="+mj-cs"/>
              </a:rPr>
              <a:t>Pertenencia</a:t>
            </a:r>
            <a:r>
              <a:rPr lang="en-US" sz="4400" kern="1200">
                <a:solidFill>
                  <a:schemeClr val="tx1"/>
                </a:solidFill>
                <a:latin typeface="Montserrat" panose="00000500000000000000" pitchFamily="2" charset="0"/>
                <a:ea typeface="+mj-ea"/>
                <a:cs typeface="+mj-cs"/>
              </a:rPr>
              <a:t> a </a:t>
            </a:r>
            <a:r>
              <a:rPr lang="en-US" sz="4400" kern="1200" err="1">
                <a:solidFill>
                  <a:schemeClr val="tx1"/>
                </a:solidFill>
                <a:latin typeface="Montserrat" panose="00000500000000000000" pitchFamily="2" charset="0"/>
                <a:ea typeface="+mj-ea"/>
                <a:cs typeface="+mj-cs"/>
              </a:rPr>
              <a:t>determinado</a:t>
            </a:r>
            <a:br>
              <a:rPr lang="en-US" sz="4400" kern="1200">
                <a:solidFill>
                  <a:schemeClr val="tx1"/>
                </a:solidFill>
                <a:latin typeface="Montserrat" panose="00000500000000000000" pitchFamily="2" charset="0"/>
                <a:ea typeface="+mj-ea"/>
                <a:cs typeface="+mj-cs"/>
              </a:rPr>
            </a:br>
            <a:r>
              <a:rPr lang="en-US" sz="4400" kern="1200">
                <a:solidFill>
                  <a:schemeClr val="tx1"/>
                </a:solidFill>
                <a:latin typeface="Montserrat" panose="00000500000000000000" pitchFamily="2" charset="0"/>
                <a:ea typeface="+mj-ea"/>
                <a:cs typeface="+mj-cs"/>
              </a:rPr>
              <a:t> </a:t>
            </a:r>
            <a:r>
              <a:rPr lang="en-US" sz="4400" kern="1200" err="1">
                <a:solidFill>
                  <a:schemeClr val="tx1"/>
                </a:solidFill>
                <a:latin typeface="Montserrat" panose="00000500000000000000" pitchFamily="2" charset="0"/>
                <a:ea typeface="+mj-ea"/>
                <a:cs typeface="+mj-cs"/>
              </a:rPr>
              <a:t>grupo</a:t>
            </a:r>
            <a:r>
              <a:rPr lang="en-US" sz="4400" kern="1200">
                <a:solidFill>
                  <a:schemeClr val="tx1"/>
                </a:solidFill>
                <a:latin typeface="Montserrat" panose="00000500000000000000" pitchFamily="2" charset="0"/>
                <a:ea typeface="+mj-ea"/>
                <a:cs typeface="+mj-cs"/>
              </a:rPr>
              <a:t> social ¿Ah?</a:t>
            </a:r>
          </a:p>
        </p:txBody>
      </p:sp>
      <p:pic>
        <p:nvPicPr>
          <p:cNvPr id="9" name="Picture 8">
            <a:extLst>
              <a:ext uri="{FF2B5EF4-FFF2-40B4-BE49-F238E27FC236}">
                <a16:creationId xmlns:a16="http://schemas.microsoft.com/office/drawing/2014/main" id="{C75010EF-6FD9-C94B-B771-2E192966856D}"/>
              </a:ext>
            </a:extLst>
          </p:cNvPr>
          <p:cNvPicPr>
            <a:picLocks noChangeAspect="1"/>
          </p:cNvPicPr>
          <p:nvPr/>
        </p:nvPicPr>
        <p:blipFill>
          <a:blip r:embed="rId3"/>
          <a:srcRect r="10158" b="-4"/>
          <a:stretch/>
        </p:blipFill>
        <p:spPr>
          <a:xfrm>
            <a:off x="11480305" y="796"/>
            <a:ext cx="6807695" cy="5815871"/>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7" name="Picture 6">
            <a:extLst>
              <a:ext uri="{FF2B5EF4-FFF2-40B4-BE49-F238E27FC236}">
                <a16:creationId xmlns:a16="http://schemas.microsoft.com/office/drawing/2014/main" id="{9509DD17-76F6-3843-80CD-4DA3A9FF2B39}"/>
              </a:ext>
            </a:extLst>
          </p:cNvPr>
          <p:cNvPicPr>
            <a:picLocks noChangeAspect="1"/>
          </p:cNvPicPr>
          <p:nvPr/>
        </p:nvPicPr>
        <p:blipFill>
          <a:blip r:embed="rId4"/>
          <a:srcRect t="26419" r="-1" b="10569"/>
          <a:stretch/>
        </p:blipFill>
        <p:spPr>
          <a:xfrm>
            <a:off x="2" y="6475177"/>
            <a:ext cx="10255275" cy="3812606"/>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Tree>
    <p:extLst>
      <p:ext uri="{BB962C8B-B14F-4D97-AF65-F5344CB8AC3E}">
        <p14:creationId xmlns:p14="http://schemas.microsoft.com/office/powerpoint/2010/main" val="8387433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9BF779E-5B02-271B-BD37-6527E075F95D}"/>
              </a:ext>
            </a:extLst>
          </p:cNvPr>
          <p:cNvPicPr>
            <a:picLocks noGrp="1" noChangeAspect="1"/>
          </p:cNvPicPr>
          <p:nvPr>
            <p:ph type="pic" idx="2"/>
          </p:nvPr>
        </p:nvPicPr>
        <p:blipFill>
          <a:blip r:embed="rId2"/>
          <a:srcRect l="116" r="116"/>
          <a:stretch/>
        </p:blipFill>
        <p:spPr/>
      </p:pic>
      <p:sp>
        <p:nvSpPr>
          <p:cNvPr id="13" name="TextBox 12">
            <a:extLst>
              <a:ext uri="{FF2B5EF4-FFF2-40B4-BE49-F238E27FC236}">
                <a16:creationId xmlns:a16="http://schemas.microsoft.com/office/drawing/2014/main" id="{59B0A78F-7B5D-34EB-5368-5A4338A0E8CC}"/>
              </a:ext>
            </a:extLst>
          </p:cNvPr>
          <p:cNvSpPr txBox="1"/>
          <p:nvPr/>
        </p:nvSpPr>
        <p:spPr>
          <a:xfrm>
            <a:off x="1938338" y="4682629"/>
            <a:ext cx="9210674" cy="784830"/>
          </a:xfrm>
          <a:prstGeom prst="rect">
            <a:avLst/>
          </a:prstGeom>
          <a:noFill/>
        </p:spPr>
        <p:txBody>
          <a:bodyPr wrap="square">
            <a:spAutoFit/>
          </a:bodyPr>
          <a:lstStyle/>
          <a:p>
            <a:r>
              <a:rPr lang="es-ES_tradnl" sz="4500" b="1">
                <a:solidFill>
                  <a:srgbClr val="002060"/>
                </a:solidFill>
                <a:latin typeface="Montserrat" panose="00000500000000000000" pitchFamily="2" charset="0"/>
              </a:rPr>
              <a:t>Opinión política</a:t>
            </a:r>
          </a:p>
        </p:txBody>
      </p:sp>
    </p:spTree>
    <p:extLst>
      <p:ext uri="{BB962C8B-B14F-4D97-AF65-F5344CB8AC3E}">
        <p14:creationId xmlns:p14="http://schemas.microsoft.com/office/powerpoint/2010/main" val="3234625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6D661-44A8-7E49-B1AF-4FA3115B4DC6}"/>
              </a:ext>
            </a:extLst>
          </p:cNvPr>
          <p:cNvSpPr>
            <a:spLocks noGrp="1"/>
          </p:cNvSpPr>
          <p:nvPr>
            <p:ph type="title" idx="4294967295"/>
          </p:nvPr>
        </p:nvSpPr>
        <p:spPr>
          <a:xfrm>
            <a:off x="962818" y="6630988"/>
            <a:ext cx="16362363" cy="1804987"/>
          </a:xfrm>
        </p:spPr>
        <p:txBody>
          <a:bodyPr vert="horz" lIns="137160" tIns="68580" rIns="137160" bIns="68580" rtlCol="0" anchor="ctr">
            <a:normAutofit/>
          </a:bodyPr>
          <a:lstStyle/>
          <a:p>
            <a:pPr algn="ctr"/>
            <a:r>
              <a:rPr lang="en-US" sz="4500" b="1" kern="1200" err="1">
                <a:solidFill>
                  <a:srgbClr val="002060"/>
                </a:solidFill>
                <a:latin typeface="Montserrat" panose="00000500000000000000" pitchFamily="2" charset="0"/>
              </a:rPr>
              <a:t>Género</a:t>
            </a:r>
            <a:endParaRPr lang="en-US" sz="4500" b="1" kern="1200">
              <a:solidFill>
                <a:srgbClr val="002060"/>
              </a:solidFill>
              <a:latin typeface="Montserrat" panose="00000500000000000000" pitchFamily="2" charset="0"/>
            </a:endParaRPr>
          </a:p>
        </p:txBody>
      </p:sp>
      <p:pic>
        <p:nvPicPr>
          <p:cNvPr id="7" name="Picture 6">
            <a:extLst>
              <a:ext uri="{FF2B5EF4-FFF2-40B4-BE49-F238E27FC236}">
                <a16:creationId xmlns:a16="http://schemas.microsoft.com/office/drawing/2014/main" id="{FD47E1C0-99E8-9847-A784-F38F2D923446}"/>
              </a:ext>
            </a:extLst>
          </p:cNvPr>
          <p:cNvPicPr>
            <a:picLocks noChangeAspect="1"/>
          </p:cNvPicPr>
          <p:nvPr/>
        </p:nvPicPr>
        <p:blipFill>
          <a:blip r:embed="rId2"/>
          <a:srcRect r="6994"/>
          <a:stretch/>
        </p:blipFill>
        <p:spPr>
          <a:xfrm>
            <a:off x="9" y="778"/>
            <a:ext cx="9143991" cy="6292194"/>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5" name="Content Placeholder 4">
            <a:extLst>
              <a:ext uri="{FF2B5EF4-FFF2-40B4-BE49-F238E27FC236}">
                <a16:creationId xmlns:a16="http://schemas.microsoft.com/office/drawing/2014/main" id="{65B5A4A9-43AC-A548-9998-F4F628CB703A}"/>
              </a:ext>
            </a:extLst>
          </p:cNvPr>
          <p:cNvPicPr>
            <a:picLocks noChangeAspect="1"/>
          </p:cNvPicPr>
          <p:nvPr/>
        </p:nvPicPr>
        <p:blipFill>
          <a:blip r:embed="rId3"/>
          <a:srcRect l="6136" r="6136"/>
          <a:stretch/>
        </p:blipFill>
        <p:spPr>
          <a:xfrm>
            <a:off x="9029701" y="813"/>
            <a:ext cx="9258293" cy="6279257"/>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Tree>
    <p:extLst>
      <p:ext uri="{BB962C8B-B14F-4D97-AF65-F5344CB8AC3E}">
        <p14:creationId xmlns:p14="http://schemas.microsoft.com/office/powerpoint/2010/main" val="11495128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B6CAB-2BCB-E949-B2B2-2EC5F66DE361}"/>
              </a:ext>
            </a:extLst>
          </p:cNvPr>
          <p:cNvSpPr>
            <a:spLocks noGrp="1"/>
          </p:cNvSpPr>
          <p:nvPr>
            <p:ph type="title" idx="4294967295"/>
          </p:nvPr>
        </p:nvSpPr>
        <p:spPr>
          <a:xfrm>
            <a:off x="9275885" y="1807366"/>
            <a:ext cx="6704012" cy="7262813"/>
          </a:xfrm>
          <a:prstGeom prst="rect">
            <a:avLst/>
          </a:prstGeom>
        </p:spPr>
        <p:txBody>
          <a:bodyPr vert="horz" lIns="137160" tIns="68580" rIns="137160" bIns="68580" rtlCol="0" anchor="ctr">
            <a:noAutofit/>
          </a:bodyPr>
          <a:lstStyle/>
          <a:p>
            <a:r>
              <a:rPr lang="en-US" sz="4500" b="1">
                <a:solidFill>
                  <a:srgbClr val="002060"/>
                </a:solidFill>
                <a:latin typeface="Montserrat" panose="00000500000000000000" pitchFamily="2" charset="0"/>
              </a:rPr>
              <a:t>No </a:t>
            </a:r>
            <a:r>
              <a:rPr lang="en-US" sz="4500" b="1" err="1">
                <a:solidFill>
                  <a:srgbClr val="002060"/>
                </a:solidFill>
                <a:latin typeface="Montserrat" panose="00000500000000000000" pitchFamily="2" charset="0"/>
              </a:rPr>
              <a:t>pueda</a:t>
            </a:r>
            <a:r>
              <a:rPr lang="en-US" sz="4500" b="1">
                <a:solidFill>
                  <a:srgbClr val="002060"/>
                </a:solidFill>
                <a:latin typeface="Montserrat" panose="00000500000000000000" pitchFamily="2" charset="0"/>
              </a:rPr>
              <a:t> o, a causa de </a:t>
            </a:r>
            <a:r>
              <a:rPr lang="en-US" sz="4500" b="1" err="1">
                <a:solidFill>
                  <a:srgbClr val="002060"/>
                </a:solidFill>
                <a:latin typeface="Montserrat" panose="00000500000000000000" pitchFamily="2" charset="0"/>
              </a:rPr>
              <a:t>dichos</a:t>
            </a:r>
            <a:r>
              <a:rPr lang="en-US" sz="4500" b="1">
                <a:solidFill>
                  <a:srgbClr val="002060"/>
                </a:solidFill>
                <a:latin typeface="Montserrat" panose="00000500000000000000" pitchFamily="2" charset="0"/>
              </a:rPr>
              <a:t> </a:t>
            </a:r>
            <a:r>
              <a:rPr lang="en-US" sz="4500" b="1" err="1">
                <a:solidFill>
                  <a:srgbClr val="002060"/>
                </a:solidFill>
                <a:latin typeface="Montserrat" panose="00000500000000000000" pitchFamily="2" charset="0"/>
              </a:rPr>
              <a:t>temores</a:t>
            </a:r>
            <a:r>
              <a:rPr lang="en-US" sz="4500" b="1">
                <a:solidFill>
                  <a:srgbClr val="002060"/>
                </a:solidFill>
                <a:latin typeface="Montserrat" panose="00000500000000000000" pitchFamily="2" charset="0"/>
              </a:rPr>
              <a:t>, no </a:t>
            </a:r>
            <a:r>
              <a:rPr lang="en-US" sz="4500" b="1" err="1">
                <a:solidFill>
                  <a:srgbClr val="002060"/>
                </a:solidFill>
                <a:latin typeface="Montserrat" panose="00000500000000000000" pitchFamily="2" charset="0"/>
              </a:rPr>
              <a:t>quiera</a:t>
            </a:r>
            <a:r>
              <a:rPr lang="en-US" sz="4500" b="1">
                <a:solidFill>
                  <a:srgbClr val="002060"/>
                </a:solidFill>
                <a:latin typeface="Montserrat" panose="00000500000000000000" pitchFamily="2" charset="0"/>
              </a:rPr>
              <a:t> </a:t>
            </a:r>
            <a:r>
              <a:rPr lang="en-US" sz="4500" b="1" err="1">
                <a:solidFill>
                  <a:srgbClr val="002060"/>
                </a:solidFill>
                <a:latin typeface="Montserrat" panose="00000500000000000000" pitchFamily="2" charset="0"/>
              </a:rPr>
              <a:t>acogerse</a:t>
            </a:r>
            <a:r>
              <a:rPr lang="en-US" sz="4500" b="1">
                <a:solidFill>
                  <a:srgbClr val="002060"/>
                </a:solidFill>
                <a:latin typeface="Montserrat" panose="00000500000000000000" pitchFamily="2" charset="0"/>
              </a:rPr>
              <a:t> a la </a:t>
            </a:r>
            <a:r>
              <a:rPr lang="en-US" sz="4500" b="1" err="1">
                <a:solidFill>
                  <a:srgbClr val="002060"/>
                </a:solidFill>
                <a:latin typeface="Montserrat" panose="00000500000000000000" pitchFamily="2" charset="0"/>
              </a:rPr>
              <a:t>protección</a:t>
            </a:r>
            <a:r>
              <a:rPr lang="en-US" sz="4500" b="1">
                <a:solidFill>
                  <a:srgbClr val="002060"/>
                </a:solidFill>
                <a:latin typeface="Montserrat" panose="00000500000000000000" pitchFamily="2" charset="0"/>
              </a:rPr>
              <a:t> de </a:t>
            </a:r>
            <a:r>
              <a:rPr lang="en-US" sz="4500" b="1" err="1">
                <a:solidFill>
                  <a:srgbClr val="002060"/>
                </a:solidFill>
                <a:latin typeface="Montserrat" panose="00000500000000000000" pitchFamily="2" charset="0"/>
              </a:rPr>
              <a:t>tal</a:t>
            </a:r>
            <a:r>
              <a:rPr lang="en-US" sz="4500" b="1">
                <a:solidFill>
                  <a:srgbClr val="002060"/>
                </a:solidFill>
                <a:latin typeface="Montserrat" panose="00000500000000000000" pitchFamily="2" charset="0"/>
              </a:rPr>
              <a:t> </a:t>
            </a:r>
            <a:r>
              <a:rPr lang="en-US" sz="4500" b="1" err="1">
                <a:solidFill>
                  <a:srgbClr val="002060"/>
                </a:solidFill>
                <a:latin typeface="Montserrat" panose="00000500000000000000" pitchFamily="2" charset="0"/>
              </a:rPr>
              <a:t>país</a:t>
            </a:r>
            <a:r>
              <a:rPr lang="en-US" sz="4500" b="1">
                <a:solidFill>
                  <a:srgbClr val="002060"/>
                </a:solidFill>
                <a:latin typeface="Montserrat" panose="00000500000000000000" pitchFamily="2" charset="0"/>
              </a:rPr>
              <a:t>.</a:t>
            </a:r>
            <a:endParaRPr lang="en-US" sz="4500">
              <a:solidFill>
                <a:srgbClr val="002060"/>
              </a:solidFill>
              <a:latin typeface="Montserrat" panose="00000500000000000000" pitchFamily="2" charset="0"/>
            </a:endParaRPr>
          </a:p>
        </p:txBody>
      </p:sp>
      <p:pic>
        <p:nvPicPr>
          <p:cNvPr id="6" name="Picture Placeholder 5">
            <a:extLst>
              <a:ext uri="{FF2B5EF4-FFF2-40B4-BE49-F238E27FC236}">
                <a16:creationId xmlns:a16="http://schemas.microsoft.com/office/drawing/2014/main" id="{510ED8F1-5423-D331-8A75-77ACE6685FA6}"/>
              </a:ext>
            </a:extLst>
          </p:cNvPr>
          <p:cNvPicPr>
            <a:picLocks noGrp="1" noChangeAspect="1"/>
          </p:cNvPicPr>
          <p:nvPr>
            <p:ph type="pic" idx="4294967295"/>
          </p:nvPr>
        </p:nvPicPr>
        <p:blipFill>
          <a:blip r:embed="rId2"/>
          <a:srcRect l="14423" r="14423"/>
          <a:stretch/>
        </p:blipFill>
        <p:spPr>
          <a:xfrm>
            <a:off x="791308" y="1601786"/>
            <a:ext cx="7696200" cy="7673975"/>
          </a:xfrm>
          <a:prstGeom prst="rect">
            <a:avLst/>
          </a:prstGeom>
        </p:spPr>
      </p:pic>
    </p:spTree>
    <p:extLst>
      <p:ext uri="{BB962C8B-B14F-4D97-AF65-F5344CB8AC3E}">
        <p14:creationId xmlns:p14="http://schemas.microsoft.com/office/powerpoint/2010/main" val="1346647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9F81A8C-82A3-71C5-48C2-020B5FF74EEF}"/>
              </a:ext>
            </a:extLst>
          </p:cNvPr>
          <p:cNvPicPr>
            <a:picLocks noGrp="1" noChangeAspect="1"/>
          </p:cNvPicPr>
          <p:nvPr>
            <p:ph type="pic" idx="2"/>
          </p:nvPr>
        </p:nvPicPr>
        <p:blipFill>
          <a:blip r:embed="rId3"/>
          <a:srcRect l="258" r="258"/>
          <a:stretch>
            <a:fillRect/>
          </a:stretch>
        </p:blipFill>
        <p:spPr>
          <a:xfrm>
            <a:off x="12731261" y="-571691"/>
            <a:ext cx="8897815" cy="10860279"/>
          </a:xfrm>
        </p:spPr>
      </p:pic>
      <p:sp>
        <p:nvSpPr>
          <p:cNvPr id="2" name="Title 1">
            <a:extLst>
              <a:ext uri="{FF2B5EF4-FFF2-40B4-BE49-F238E27FC236}">
                <a16:creationId xmlns:a16="http://schemas.microsoft.com/office/drawing/2014/main" id="{943EC33E-F840-784B-9720-BB1B84DF0F13}"/>
              </a:ext>
            </a:extLst>
          </p:cNvPr>
          <p:cNvSpPr>
            <a:spLocks noGrp="1"/>
          </p:cNvSpPr>
          <p:nvPr>
            <p:ph type="title" idx="4294967295"/>
          </p:nvPr>
        </p:nvSpPr>
        <p:spPr>
          <a:xfrm>
            <a:off x="717101" y="967277"/>
            <a:ext cx="10941499" cy="2935288"/>
          </a:xfrm>
        </p:spPr>
        <p:txBody>
          <a:bodyPr anchor="b">
            <a:noAutofit/>
          </a:bodyPr>
          <a:lstStyle/>
          <a:p>
            <a:r>
              <a:rPr lang="en-US" sz="4000" b="1" err="1">
                <a:solidFill>
                  <a:srgbClr val="002060"/>
                </a:solidFill>
                <a:latin typeface="Montserrat" panose="00000500000000000000" pitchFamily="2" charset="0"/>
                <a:cs typeface="Calibri" panose="020F0502020204030204" pitchFamily="34" charset="0"/>
              </a:rPr>
              <a:t>Cláusulas</a:t>
            </a:r>
            <a:r>
              <a:rPr lang="en-US" sz="4000" b="1">
                <a:solidFill>
                  <a:srgbClr val="002060"/>
                </a:solidFill>
                <a:latin typeface="Montserrat" panose="00000500000000000000" pitchFamily="2" charset="0"/>
                <a:cs typeface="Calibri" panose="020F0502020204030204" pitchFamily="34" charset="0"/>
              </a:rPr>
              <a:t> de exclusion: ¿</a:t>
            </a:r>
            <a:r>
              <a:rPr lang="en-US" sz="4000" b="1" err="1">
                <a:solidFill>
                  <a:srgbClr val="002060"/>
                </a:solidFill>
                <a:latin typeface="Montserrat" panose="00000500000000000000" pitchFamily="2" charset="0"/>
                <a:cs typeface="Calibri" panose="020F0502020204030204" pitchFamily="34" charset="0"/>
              </a:rPr>
              <a:t>Quién</a:t>
            </a:r>
            <a:r>
              <a:rPr lang="en-US" sz="4000" b="1">
                <a:solidFill>
                  <a:srgbClr val="002060"/>
                </a:solidFill>
                <a:latin typeface="Montserrat" panose="00000500000000000000" pitchFamily="2" charset="0"/>
                <a:cs typeface="Calibri" panose="020F0502020204030204" pitchFamily="34" charset="0"/>
              </a:rPr>
              <a:t> no </a:t>
            </a:r>
            <a:r>
              <a:rPr lang="en-US" sz="4000" b="1" err="1">
                <a:solidFill>
                  <a:srgbClr val="002060"/>
                </a:solidFill>
                <a:latin typeface="Montserrat" panose="00000500000000000000" pitchFamily="2" charset="0"/>
                <a:cs typeface="Calibri" panose="020F0502020204030204" pitchFamily="34" charset="0"/>
              </a:rPr>
              <a:t>puede</a:t>
            </a:r>
            <a:r>
              <a:rPr lang="en-US" sz="4000" b="1">
                <a:solidFill>
                  <a:srgbClr val="002060"/>
                </a:solidFill>
                <a:latin typeface="Montserrat" panose="00000500000000000000" pitchFamily="2" charset="0"/>
                <a:cs typeface="Calibri" panose="020F0502020204030204" pitchFamily="34" charset="0"/>
              </a:rPr>
              <a:t> ser </a:t>
            </a:r>
            <a:r>
              <a:rPr lang="en-US" sz="4000" b="1" err="1">
                <a:solidFill>
                  <a:srgbClr val="002060"/>
                </a:solidFill>
                <a:latin typeface="Montserrat" panose="00000500000000000000" pitchFamily="2" charset="0"/>
                <a:cs typeface="Calibri" panose="020F0502020204030204" pitchFamily="34" charset="0"/>
              </a:rPr>
              <a:t>una</a:t>
            </a:r>
            <a:r>
              <a:rPr lang="en-US" sz="4000" b="1">
                <a:solidFill>
                  <a:srgbClr val="002060"/>
                </a:solidFill>
                <a:latin typeface="Montserrat" panose="00000500000000000000" pitchFamily="2" charset="0"/>
                <a:cs typeface="Calibri" panose="020F0502020204030204" pitchFamily="34" charset="0"/>
              </a:rPr>
              <a:t> persona </a:t>
            </a:r>
            <a:r>
              <a:rPr lang="en-US" sz="4000" b="1" err="1">
                <a:solidFill>
                  <a:srgbClr val="002060"/>
                </a:solidFill>
                <a:latin typeface="Montserrat" panose="00000500000000000000" pitchFamily="2" charset="0"/>
                <a:cs typeface="Calibri" panose="020F0502020204030204" pitchFamily="34" charset="0"/>
              </a:rPr>
              <a:t>refugiada</a:t>
            </a:r>
            <a:r>
              <a:rPr lang="en-US" sz="4000" b="1">
                <a:solidFill>
                  <a:srgbClr val="002060"/>
                </a:solidFill>
                <a:latin typeface="Montserrat" panose="00000500000000000000" pitchFamily="2" charset="0"/>
                <a:cs typeface="Calibri" panose="020F0502020204030204" pitchFamily="34" charset="0"/>
              </a:rPr>
              <a:t>?</a:t>
            </a:r>
            <a:endParaRPr lang="es-ES_tradnl" sz="4000" b="1">
              <a:solidFill>
                <a:srgbClr val="002060"/>
              </a:solidFill>
              <a:latin typeface="Montserrat" panose="00000500000000000000" pitchFamily="2" charset="0"/>
              <a:cs typeface="Calibri" panose="020F0502020204030204" pitchFamily="34" charset="0"/>
            </a:endParaRPr>
          </a:p>
        </p:txBody>
      </p:sp>
      <p:sp>
        <p:nvSpPr>
          <p:cNvPr id="3" name="Content Placeholder 2">
            <a:extLst>
              <a:ext uri="{FF2B5EF4-FFF2-40B4-BE49-F238E27FC236}">
                <a16:creationId xmlns:a16="http://schemas.microsoft.com/office/drawing/2014/main" id="{D817A3DD-E576-1A45-B1CB-6C92B8ED1C44}"/>
              </a:ext>
            </a:extLst>
          </p:cNvPr>
          <p:cNvSpPr>
            <a:spLocks noGrp="1"/>
          </p:cNvSpPr>
          <p:nvPr>
            <p:ph idx="4294967295"/>
          </p:nvPr>
        </p:nvSpPr>
        <p:spPr>
          <a:xfrm>
            <a:off x="717101" y="4286617"/>
            <a:ext cx="10741269" cy="5386387"/>
          </a:xfrm>
        </p:spPr>
        <p:txBody>
          <a:bodyPr>
            <a:normAutofit/>
          </a:bodyPr>
          <a:lstStyle/>
          <a:p>
            <a:pPr marL="514350" indent="-514350">
              <a:buAutoNum type="alphaLcParenR"/>
            </a:pPr>
            <a:r>
              <a:rPr lang="en-US" sz="3000">
                <a:latin typeface="Open Sans" panose="020B0606030504020204" pitchFamily="34" charset="0"/>
                <a:ea typeface="Open Sans" panose="020B0606030504020204" pitchFamily="34" charset="0"/>
                <a:cs typeface="Open Sans" panose="020B0606030504020204" pitchFamily="34" charset="0"/>
              </a:rPr>
              <a:t>Que ha </a:t>
            </a:r>
            <a:r>
              <a:rPr lang="en-US" sz="3000" err="1">
                <a:latin typeface="Open Sans" panose="020B0606030504020204" pitchFamily="34" charset="0"/>
                <a:ea typeface="Open Sans" panose="020B0606030504020204" pitchFamily="34" charset="0"/>
                <a:cs typeface="Open Sans" panose="020B0606030504020204" pitchFamily="34" charset="0"/>
              </a:rPr>
              <a:t>cometido</a:t>
            </a:r>
            <a:r>
              <a:rPr lang="en-US" sz="3000">
                <a:latin typeface="Open Sans" panose="020B0606030504020204" pitchFamily="34" charset="0"/>
                <a:ea typeface="Open Sans" panose="020B0606030504020204" pitchFamily="34" charset="0"/>
                <a:cs typeface="Open Sans" panose="020B0606030504020204" pitchFamily="34" charset="0"/>
              </a:rPr>
              <a:t> un </a:t>
            </a:r>
            <a:r>
              <a:rPr lang="en-US" sz="3000" err="1">
                <a:latin typeface="Open Sans" panose="020B0606030504020204" pitchFamily="34" charset="0"/>
                <a:ea typeface="Open Sans" panose="020B0606030504020204" pitchFamily="34" charset="0"/>
                <a:cs typeface="Open Sans" panose="020B0606030504020204" pitchFamily="34" charset="0"/>
              </a:rPr>
              <a:t>delito</a:t>
            </a:r>
            <a:r>
              <a:rPr lang="en-US" sz="3000">
                <a:latin typeface="Open Sans" panose="020B0606030504020204" pitchFamily="34" charset="0"/>
                <a:ea typeface="Open Sans" panose="020B0606030504020204" pitchFamily="34" charset="0"/>
                <a:cs typeface="Open Sans" panose="020B0606030504020204" pitchFamily="34" charset="0"/>
              </a:rPr>
              <a:t> contra la </a:t>
            </a:r>
            <a:r>
              <a:rPr lang="en-US" sz="3000" err="1">
                <a:latin typeface="Open Sans" panose="020B0606030504020204" pitchFamily="34" charset="0"/>
                <a:ea typeface="Open Sans" panose="020B0606030504020204" pitchFamily="34" charset="0"/>
                <a:cs typeface="Open Sans" panose="020B0606030504020204" pitchFamily="34" charset="0"/>
              </a:rPr>
              <a:t>paz</a:t>
            </a:r>
            <a:r>
              <a:rPr lang="en-US" sz="3000">
                <a:latin typeface="Open Sans" panose="020B0606030504020204" pitchFamily="34" charset="0"/>
                <a:ea typeface="Open Sans" panose="020B0606030504020204" pitchFamily="34" charset="0"/>
                <a:cs typeface="Open Sans" panose="020B0606030504020204" pitchFamily="34" charset="0"/>
              </a:rPr>
              <a:t>, un </a:t>
            </a:r>
            <a:r>
              <a:rPr lang="en-US" sz="3000" err="1">
                <a:latin typeface="Open Sans" panose="020B0606030504020204" pitchFamily="34" charset="0"/>
                <a:ea typeface="Open Sans" panose="020B0606030504020204" pitchFamily="34" charset="0"/>
                <a:cs typeface="Open Sans" panose="020B0606030504020204" pitchFamily="34" charset="0"/>
              </a:rPr>
              <a:t>delito</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err="1">
                <a:latin typeface="Open Sans" panose="020B0606030504020204" pitchFamily="34" charset="0"/>
                <a:ea typeface="Open Sans" panose="020B0606030504020204" pitchFamily="34" charset="0"/>
                <a:cs typeface="Open Sans" panose="020B0606030504020204" pitchFamily="34" charset="0"/>
              </a:rPr>
              <a:t>guerra</a:t>
            </a:r>
            <a:r>
              <a:rPr lang="en-US" sz="3000">
                <a:latin typeface="Open Sans" panose="020B0606030504020204" pitchFamily="34" charset="0"/>
                <a:ea typeface="Open Sans" panose="020B0606030504020204" pitchFamily="34" charset="0"/>
                <a:cs typeface="Open Sans" panose="020B0606030504020204" pitchFamily="34" charset="0"/>
              </a:rPr>
              <a:t> o un </a:t>
            </a:r>
            <a:r>
              <a:rPr lang="en-US" sz="3000" err="1">
                <a:latin typeface="Open Sans" panose="020B0606030504020204" pitchFamily="34" charset="0"/>
                <a:ea typeface="Open Sans" panose="020B0606030504020204" pitchFamily="34" charset="0"/>
                <a:cs typeface="Open Sans" panose="020B0606030504020204" pitchFamily="34" charset="0"/>
              </a:rPr>
              <a:t>delito</a:t>
            </a:r>
            <a:r>
              <a:rPr lang="en-US" sz="3000">
                <a:latin typeface="Open Sans" panose="020B0606030504020204" pitchFamily="34" charset="0"/>
                <a:ea typeface="Open Sans" panose="020B0606030504020204" pitchFamily="34" charset="0"/>
                <a:cs typeface="Open Sans" panose="020B0606030504020204" pitchFamily="34" charset="0"/>
              </a:rPr>
              <a:t> contra la </a:t>
            </a:r>
            <a:r>
              <a:rPr lang="en-US" sz="3000" err="1">
                <a:latin typeface="Open Sans" panose="020B0606030504020204" pitchFamily="34" charset="0"/>
                <a:ea typeface="Open Sans" panose="020B0606030504020204" pitchFamily="34" charset="0"/>
                <a:cs typeface="Open Sans" panose="020B0606030504020204" pitchFamily="34" charset="0"/>
              </a:rPr>
              <a:t>humanidad</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err="1">
                <a:latin typeface="Open Sans" panose="020B0606030504020204" pitchFamily="34" charset="0"/>
                <a:ea typeface="Open Sans" panose="020B0606030504020204" pitchFamily="34" charset="0"/>
                <a:cs typeface="Open Sans" panose="020B0606030504020204" pitchFamily="34" charset="0"/>
              </a:rPr>
              <a:t>los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definidos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en</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los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instrumentos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internacionales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elaborados</a:t>
            </a:r>
            <a:r>
              <a:rPr lang="en-US" sz="3000">
                <a:latin typeface="Open Sans" panose="020B0606030504020204" pitchFamily="34" charset="0"/>
                <a:ea typeface="Open Sans" panose="020B0606030504020204" pitchFamily="34" charset="0"/>
                <a:cs typeface="Open Sans" panose="020B0606030504020204" pitchFamily="34" charset="0"/>
              </a:rPr>
              <a:t> para </a:t>
            </a:r>
            <a:r>
              <a:rPr lang="en-US" sz="3000" err="1">
                <a:latin typeface="Open Sans" panose="020B0606030504020204" pitchFamily="34" charset="0"/>
                <a:ea typeface="Open Sans" panose="020B0606030504020204" pitchFamily="34" charset="0"/>
                <a:cs typeface="Open Sans" panose="020B0606030504020204" pitchFamily="34" charset="0"/>
              </a:rPr>
              <a:t>adoptar</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disposiciones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respecto</a:t>
            </a:r>
            <a:r>
              <a:rPr lang="en-US" sz="3000">
                <a:latin typeface="Open Sans" panose="020B0606030504020204" pitchFamily="34" charset="0"/>
                <a:ea typeface="Open Sans" panose="020B0606030504020204" pitchFamily="34" charset="0"/>
                <a:cs typeface="Open Sans" panose="020B0606030504020204" pitchFamily="34" charset="0"/>
              </a:rPr>
              <a:t> a tales </a:t>
            </a:r>
            <a:r>
              <a:rPr lang="en-US" sz="3000" err="1">
                <a:latin typeface="Open Sans" panose="020B0606030504020204" pitchFamily="34" charset="0"/>
                <a:ea typeface="Open Sans" panose="020B0606030504020204" pitchFamily="34" charset="0"/>
                <a:cs typeface="Open Sans" panose="020B0606030504020204" pitchFamily="34" charset="0"/>
              </a:rPr>
              <a:t>delitos</a:t>
            </a:r>
            <a:r>
              <a:rPr lang="en-US" sz="3000">
                <a:latin typeface="Open Sans" panose="020B0606030504020204" pitchFamily="34" charset="0"/>
                <a:ea typeface="Open Sans" panose="020B0606030504020204" pitchFamily="34" charset="0"/>
                <a:cs typeface="Open Sans" panose="020B0606030504020204" pitchFamily="34" charset="0"/>
              </a:rPr>
              <a:t>.</a:t>
            </a:r>
          </a:p>
          <a:p>
            <a:endParaRPr lang="en-US" sz="3000">
              <a:latin typeface="Open Sans" panose="020B0606030504020204" pitchFamily="34" charset="0"/>
              <a:ea typeface="Open Sans" panose="020B0606030504020204" pitchFamily="34" charset="0"/>
              <a:cs typeface="Open Sans" panose="020B0606030504020204" pitchFamily="34" charset="0"/>
            </a:endParaRPr>
          </a:p>
          <a:p>
            <a:r>
              <a:rPr lang="en-US" sz="3000">
                <a:latin typeface="Open Sans" panose="020B0606030504020204" pitchFamily="34" charset="0"/>
                <a:ea typeface="Open Sans" panose="020B0606030504020204" pitchFamily="34" charset="0"/>
                <a:cs typeface="Open Sans" panose="020B0606030504020204" pitchFamily="34" charset="0"/>
              </a:rPr>
              <a:t>b) Que ha </a:t>
            </a:r>
            <a:r>
              <a:rPr lang="en-US" sz="3000" err="1">
                <a:latin typeface="Open Sans" panose="020B0606030504020204" pitchFamily="34" charset="0"/>
                <a:ea typeface="Open Sans" panose="020B0606030504020204" pitchFamily="34" charset="0"/>
                <a:cs typeface="Open Sans" panose="020B0606030504020204" pitchFamily="34" charset="0"/>
              </a:rPr>
              <a:t>cometido</a:t>
            </a:r>
            <a:r>
              <a:rPr lang="en-US" sz="3000">
                <a:latin typeface="Open Sans" panose="020B0606030504020204" pitchFamily="34" charset="0"/>
                <a:ea typeface="Open Sans" panose="020B0606030504020204" pitchFamily="34" charset="0"/>
                <a:cs typeface="Open Sans" panose="020B0606030504020204" pitchFamily="34" charset="0"/>
              </a:rPr>
              <a:t> un grave </a:t>
            </a:r>
            <a:r>
              <a:rPr lang="en-US" sz="3000" err="1">
                <a:latin typeface="Open Sans" panose="020B0606030504020204" pitchFamily="34" charset="0"/>
                <a:ea typeface="Open Sans" panose="020B0606030504020204" pitchFamily="34" charset="0"/>
                <a:cs typeface="Open Sans" panose="020B0606030504020204" pitchFamily="34" charset="0"/>
              </a:rPr>
              <a:t>delito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común</a:t>
            </a:r>
            <a:r>
              <a:rPr lang="en-US" sz="3000">
                <a:latin typeface="Open Sans" panose="020B0606030504020204" pitchFamily="34" charset="0"/>
                <a:ea typeface="Open Sans" panose="020B0606030504020204" pitchFamily="34" charset="0"/>
                <a:cs typeface="Open Sans" panose="020B0606030504020204" pitchFamily="34" charset="0"/>
              </a:rPr>
              <a:t>, fuera del </a:t>
            </a:r>
            <a:r>
              <a:rPr lang="en-US" sz="3000" err="1">
                <a:latin typeface="Open Sans" panose="020B0606030504020204" pitchFamily="34" charset="0"/>
                <a:ea typeface="Open Sans" panose="020B0606030504020204" pitchFamily="34" charset="0"/>
                <a:cs typeface="Open Sans" panose="020B0606030504020204" pitchFamily="34" charset="0"/>
              </a:rPr>
              <a:t>país</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err="1">
                <a:latin typeface="Open Sans" panose="020B0606030504020204" pitchFamily="34" charset="0"/>
                <a:ea typeface="Open Sans" panose="020B0606030504020204" pitchFamily="34" charset="0"/>
                <a:cs typeface="Open Sans" panose="020B0606030504020204" pitchFamily="34" charset="0"/>
              </a:rPr>
              <a:t>refugio</a:t>
            </a:r>
            <a:r>
              <a:rPr lang="en-US" sz="3000">
                <a:latin typeface="Open Sans" panose="020B0606030504020204" pitchFamily="34" charset="0"/>
                <a:ea typeface="Open Sans" panose="020B0606030504020204" pitchFamily="34" charset="0"/>
                <a:cs typeface="Open Sans" panose="020B0606030504020204" pitchFamily="34" charset="0"/>
              </a:rPr>
              <a:t>, antes de ser </a:t>
            </a:r>
            <a:r>
              <a:rPr lang="en-US" sz="3000" err="1">
                <a:latin typeface="Open Sans" panose="020B0606030504020204" pitchFamily="34" charset="0"/>
                <a:ea typeface="Open Sans" panose="020B0606030504020204" pitchFamily="34" charset="0"/>
                <a:cs typeface="Open Sans" panose="020B0606030504020204" pitchFamily="34" charset="0"/>
              </a:rPr>
              <a:t>admitida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como</a:t>
            </a:r>
            <a:r>
              <a:rPr lang="en-US" sz="3000">
                <a:latin typeface="Open Sans" panose="020B0606030504020204" pitchFamily="34" charset="0"/>
                <a:ea typeface="Open Sans" panose="020B0606030504020204" pitchFamily="34" charset="0"/>
                <a:cs typeface="Open Sans" panose="020B0606030504020204" pitchFamily="34" charset="0"/>
              </a:rPr>
              <a:t> persona </a:t>
            </a:r>
            <a:r>
              <a:rPr lang="en-US" sz="3000" err="1">
                <a:latin typeface="Open Sans" panose="020B0606030504020204" pitchFamily="34" charset="0"/>
                <a:ea typeface="Open Sans" panose="020B0606030504020204" pitchFamily="34" charset="0"/>
                <a:cs typeface="Open Sans" panose="020B0606030504020204" pitchFamily="34" charset="0"/>
              </a:rPr>
              <a:t>refugiada</a:t>
            </a:r>
            <a:r>
              <a:rPr lang="en-US" sz="3000">
                <a:latin typeface="Open Sans" panose="020B0606030504020204" pitchFamily="34" charset="0"/>
                <a:ea typeface="Open Sans" panose="020B0606030504020204" pitchFamily="34" charset="0"/>
                <a:cs typeface="Open Sans" panose="020B0606030504020204" pitchFamily="34" charset="0"/>
              </a:rPr>
              <a:t>.</a:t>
            </a:r>
          </a:p>
          <a:p>
            <a:endParaRPr lang="en-US" sz="3000">
              <a:latin typeface="Open Sans" panose="020B0606030504020204" pitchFamily="34" charset="0"/>
              <a:ea typeface="Open Sans" panose="020B0606030504020204" pitchFamily="34" charset="0"/>
              <a:cs typeface="Open Sans" panose="020B0606030504020204" pitchFamily="34" charset="0"/>
            </a:endParaRPr>
          </a:p>
          <a:p>
            <a:r>
              <a:rPr lang="en-US" sz="3000">
                <a:latin typeface="Open Sans" panose="020B0606030504020204" pitchFamily="34" charset="0"/>
                <a:ea typeface="Open Sans" panose="020B0606030504020204" pitchFamily="34" charset="0"/>
                <a:cs typeface="Open Sans" panose="020B0606030504020204" pitchFamily="34" charset="0"/>
              </a:rPr>
              <a:t>c) Que se ha </a:t>
            </a:r>
            <a:r>
              <a:rPr lang="en-US" sz="3000" err="1">
                <a:latin typeface="Open Sans" panose="020B0606030504020204" pitchFamily="34" charset="0"/>
                <a:ea typeface="Open Sans" panose="020B0606030504020204" pitchFamily="34" charset="0"/>
                <a:cs typeface="Open Sans" panose="020B0606030504020204" pitchFamily="34" charset="0"/>
              </a:rPr>
              <a:t>hecho</a:t>
            </a:r>
            <a:r>
              <a:rPr lang="en-US" sz="3000">
                <a:latin typeface="Open Sans" panose="020B0606030504020204" pitchFamily="34" charset="0"/>
                <a:ea typeface="Open Sans" panose="020B0606030504020204" pitchFamily="34" charset="0"/>
                <a:cs typeface="Open Sans" panose="020B0606030504020204" pitchFamily="34" charset="0"/>
              </a:rPr>
              <a:t> culpable de </a:t>
            </a:r>
            <a:r>
              <a:rPr lang="en-US" sz="3000" err="1">
                <a:latin typeface="Open Sans" panose="020B0606030504020204" pitchFamily="34" charset="0"/>
                <a:ea typeface="Open Sans" panose="020B0606030504020204" pitchFamily="34" charset="0"/>
                <a:cs typeface="Open Sans" panose="020B0606030504020204" pitchFamily="34" charset="0"/>
              </a:rPr>
              <a:t>actos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contrarios</a:t>
            </a:r>
            <a:r>
              <a:rPr lang="en-US" sz="3000">
                <a:latin typeface="Open Sans" panose="020B0606030504020204" pitchFamily="34" charset="0"/>
                <a:ea typeface="Open Sans" panose="020B0606030504020204" pitchFamily="34" charset="0"/>
                <a:cs typeface="Open Sans" panose="020B0606030504020204" pitchFamily="34" charset="0"/>
              </a:rPr>
              <a:t> a las </a:t>
            </a:r>
            <a:r>
              <a:rPr lang="en-US" sz="3000" err="1">
                <a:latin typeface="Open Sans" panose="020B0606030504020204" pitchFamily="34" charset="0"/>
                <a:ea typeface="Open Sans" panose="020B0606030504020204" pitchFamily="34" charset="0"/>
                <a:cs typeface="Open Sans" panose="020B0606030504020204" pitchFamily="34" charset="0"/>
              </a:rPr>
              <a:t>finalidades</a:t>
            </a:r>
            <a:r>
              <a:rPr lang="en-US" sz="3000">
                <a:latin typeface="Open Sans" panose="020B0606030504020204" pitchFamily="34" charset="0"/>
                <a:ea typeface="Open Sans" panose="020B0606030504020204" pitchFamily="34" charset="0"/>
                <a:cs typeface="Open Sans" panose="020B0606030504020204" pitchFamily="34" charset="0"/>
              </a:rPr>
              <a:t> y </a:t>
            </a:r>
            <a:r>
              <a:rPr lang="en-US" sz="3000" err="1">
                <a:latin typeface="Open Sans" panose="020B0606030504020204" pitchFamily="34" charset="0"/>
                <a:ea typeface="Open Sans" panose="020B0606030504020204" pitchFamily="34" charset="0"/>
                <a:cs typeface="Open Sans" panose="020B0606030504020204" pitchFamily="34" charset="0"/>
              </a:rPr>
              <a:t>los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principios</a:t>
            </a:r>
            <a:r>
              <a:rPr lang="en-US" sz="3000">
                <a:latin typeface="Open Sans" panose="020B0606030504020204" pitchFamily="34" charset="0"/>
                <a:ea typeface="Open Sans" panose="020B0606030504020204" pitchFamily="34" charset="0"/>
                <a:cs typeface="Open Sans" panose="020B0606030504020204" pitchFamily="34" charset="0"/>
              </a:rPr>
              <a:t> de las </a:t>
            </a:r>
            <a:r>
              <a:rPr lang="en-US" sz="3000" err="1">
                <a:latin typeface="Open Sans" panose="020B0606030504020204" pitchFamily="34" charset="0"/>
                <a:ea typeface="Open Sans" panose="020B0606030504020204" pitchFamily="34" charset="0"/>
                <a:cs typeface="Open Sans" panose="020B0606030504020204" pitchFamily="34" charset="0"/>
              </a:rPr>
              <a:t>Naciones</a:t>
            </a:r>
            <a:r>
              <a:rPr lang="en-US" sz="3000">
                <a:latin typeface="Open Sans" panose="020B0606030504020204" pitchFamily="34" charset="0"/>
                <a:ea typeface="Open Sans" panose="020B0606030504020204" pitchFamily="34" charset="0"/>
                <a:cs typeface="Open Sans" panose="020B0606030504020204" pitchFamily="34" charset="0"/>
              </a:rPr>
              <a:t> Unidas.</a:t>
            </a:r>
          </a:p>
          <a:p>
            <a:endParaRPr lang="es-ES_tradnl" sz="3000"/>
          </a:p>
        </p:txBody>
      </p:sp>
    </p:spTree>
    <p:extLst>
      <p:ext uri="{BB962C8B-B14F-4D97-AF65-F5344CB8AC3E}">
        <p14:creationId xmlns:p14="http://schemas.microsoft.com/office/powerpoint/2010/main" val="20557958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79E9E-19C9-72EF-FB33-B1BF127633D8}"/>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CAE0F3A-E5F0-5E71-48FD-16544934473C}"/>
              </a:ext>
            </a:extLst>
          </p:cNvPr>
          <p:cNvSpPr>
            <a:spLocks noGrp="1"/>
          </p:cNvSpPr>
          <p:nvPr>
            <p:ph idx="4294967295"/>
          </p:nvPr>
        </p:nvSpPr>
        <p:spPr>
          <a:xfrm>
            <a:off x="838200" y="2511425"/>
            <a:ext cx="16421100" cy="6526213"/>
          </a:xfrm>
        </p:spPr>
        <p:txBody>
          <a:bodyPr>
            <a:normAutofit/>
          </a:bodyPr>
          <a:lstStyle/>
          <a:p>
            <a:pPr algn="just">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A continuación, se le compartirán cuatro escenarios basados en situaciones reales de desplazamiento forzado. Analicen cada caso aplicando el enfoque de determinación de la condición de refugiado explicado durante el presente taller, con los siguientes pasos:</a:t>
            </a:r>
          </a:p>
          <a:p>
            <a:pPr algn="just">
              <a:tabLst>
                <a:tab pos="685800" algn="l"/>
              </a:tabLst>
            </a:pPr>
            <a:endParaRPr lang="es-ES" sz="2800">
              <a:latin typeface="Open Sans" panose="020B0606030504020204" pitchFamily="34" charset="0"/>
              <a:ea typeface="Open Sans" panose="020B0606030504020204" pitchFamily="34" charset="0"/>
              <a:cs typeface="Open Sans" panose="020B0606030504020204" pitchFamily="34" charset="0"/>
            </a:endParaRPr>
          </a:p>
          <a:p>
            <a:pPr marL="514350" indent="-514350" algn="just">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Recoger y evaluar los hechos relevantes del caso.</a:t>
            </a:r>
          </a:p>
          <a:p>
            <a:pPr marL="514350" indent="-514350" algn="just">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Determinar si hay un temor fundado de persecución.</a:t>
            </a:r>
          </a:p>
          <a:p>
            <a:pPr marL="514350" indent="-514350" algn="just">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Identificar el motivo de persecución (raza, religión, nacionalidad, pertenencia a determinado grupo social u opiniones políticas).</a:t>
            </a:r>
          </a:p>
          <a:p>
            <a:pPr marL="514350" indent="-514350" algn="just">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Evaluar la posibilidad de protección en el país de origen (protección estatal efectiva o reubicación interna).</a:t>
            </a:r>
          </a:p>
          <a:p>
            <a:pPr marL="514350" indent="-514350" algn="just">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Identificar necesidades humanitarias críticas que deben abordarse para garantizar la protección y la reintegración digna.	</a:t>
            </a:r>
          </a:p>
          <a:p>
            <a:pPr lvl="2" algn="just">
              <a:tabLst>
                <a:tab pos="685800" algn="l"/>
              </a:tabLst>
            </a:pPr>
            <a:endParaRPr lang="es-ES" sz="2800">
              <a:latin typeface="Open Sans" panose="020B0606030504020204" pitchFamily="34" charset="0"/>
              <a:ea typeface="Open Sans" panose="020B0606030504020204" pitchFamily="34" charset="0"/>
              <a:cs typeface="Open Sans" panose="020B0606030504020204" pitchFamily="34" charset="0"/>
            </a:endParaRPr>
          </a:p>
          <a:p>
            <a:pPr algn="just">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		5.1. Establecer acciones concretas que la S.N puede implementar para responder a las necesidades humanitarias encontradas. </a:t>
            </a:r>
          </a:p>
          <a:p>
            <a:endParaRPr lang="es-ES_tradnl"/>
          </a:p>
        </p:txBody>
      </p:sp>
      <p:sp>
        <p:nvSpPr>
          <p:cNvPr id="6" name="TextBox 5">
            <a:extLst>
              <a:ext uri="{FF2B5EF4-FFF2-40B4-BE49-F238E27FC236}">
                <a16:creationId xmlns:a16="http://schemas.microsoft.com/office/drawing/2014/main" id="{53E21473-035D-4A82-AD1E-8199FBEDA809}"/>
              </a:ext>
            </a:extLst>
          </p:cNvPr>
          <p:cNvSpPr txBox="1"/>
          <p:nvPr/>
        </p:nvSpPr>
        <p:spPr>
          <a:xfrm>
            <a:off x="2814638" y="816416"/>
            <a:ext cx="12558712" cy="978729"/>
          </a:xfrm>
          <a:prstGeom prst="rect">
            <a:avLst/>
          </a:prstGeom>
          <a:noFill/>
        </p:spPr>
        <p:txBody>
          <a:bodyPr wrap="square" lIns="91440" tIns="45720" rIns="91440" bIns="45720" anchor="t">
            <a:spAutoFit/>
          </a:bodyPr>
          <a:lstStyle/>
          <a:p>
            <a:pPr marL="0" marR="0" lvl="0" indent="0" algn="l" defTabSz="1371600" rtl="0" eaLnBrk="1" fontAlgn="auto" latinLnBrk="0" hangingPunct="1">
              <a:lnSpc>
                <a:spcPct val="90000"/>
              </a:lnSpc>
              <a:spcBef>
                <a:spcPts val="1500"/>
              </a:spcBef>
              <a:spcAft>
                <a:spcPts val="0"/>
              </a:spcAft>
              <a:buClr>
                <a:srgbClr val="000000"/>
              </a:buClr>
              <a:buSzTx/>
              <a:buFont typeface="Arial"/>
              <a:buNone/>
              <a:tabLst/>
              <a:defRPr/>
            </a:pPr>
            <a:r>
              <a:rPr kumimoji="0" lang="es-ES" sz="3200" b="1" i="0" u="none" strike="noStrike" kern="0" cap="none" spc="0" normalizeH="0" baseline="0" noProof="0">
                <a:ln>
                  <a:noFill/>
                </a:ln>
                <a:solidFill>
                  <a:srgbClr val="F5333F"/>
                </a:solidFill>
                <a:effectLst/>
                <a:uLnTx/>
                <a:uFillTx/>
                <a:latin typeface="Montserrat"/>
                <a:ea typeface="Helvetica Neue" panose="02000503000000020004" pitchFamily="2" charset="0"/>
                <a:cs typeface="Helvetica Neue" panose="02000503000000020004" pitchFamily="2" charset="0"/>
                <a:sym typeface="Montserrat"/>
              </a:rPr>
              <a:t>EJERCICIO: Análisis de vulnerabilidades y protección internacional</a:t>
            </a:r>
            <a:endParaRPr kumimoji="0" lang="es-ES" sz="3200" b="1" i="0" u="none" strike="noStrike" kern="0" cap="none" spc="0" normalizeH="0" baseline="0" noProof="0">
              <a:ln>
                <a:noFill/>
              </a:ln>
              <a:solidFill>
                <a:srgbClr val="F5333F"/>
              </a:solidFill>
              <a:effectLst/>
              <a:uLnTx/>
              <a:uFillTx/>
              <a:latin typeface="Montserrat"/>
              <a:ea typeface="Helvetica Neue" panose="02000503000000020004" pitchFamily="2" charset="0"/>
              <a:cs typeface="Helvetica Neue" panose="02000503000000020004" pitchFamily="2" charset="0"/>
              <a:sym typeface="Arial"/>
            </a:endParaRPr>
          </a:p>
        </p:txBody>
      </p:sp>
    </p:spTree>
    <p:extLst>
      <p:ext uri="{BB962C8B-B14F-4D97-AF65-F5344CB8AC3E}">
        <p14:creationId xmlns:p14="http://schemas.microsoft.com/office/powerpoint/2010/main" val="1073192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1ED595B-2981-3045-80FD-955D9839F556}"/>
              </a:ext>
            </a:extLst>
          </p:cNvPr>
          <p:cNvSpPr txBox="1"/>
          <p:nvPr/>
        </p:nvSpPr>
        <p:spPr>
          <a:xfrm>
            <a:off x="702734" y="767028"/>
            <a:ext cx="1473457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4800" b="1" i="0" u="none" strike="noStrike" kern="0" cap="none" spc="0" normalizeH="0" baseline="0" noProof="0">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endParaRPr>
          </a:p>
        </p:txBody>
      </p:sp>
      <p:sp>
        <p:nvSpPr>
          <p:cNvPr id="2" name="TextBox 1">
            <a:extLst>
              <a:ext uri="{FF2B5EF4-FFF2-40B4-BE49-F238E27FC236}">
                <a16:creationId xmlns:a16="http://schemas.microsoft.com/office/drawing/2014/main" id="{4E6106EF-CF09-49F9-AC21-FE6E4ACE4204}"/>
              </a:ext>
            </a:extLst>
          </p:cNvPr>
          <p:cNvSpPr txBox="1"/>
          <p:nvPr/>
        </p:nvSpPr>
        <p:spPr>
          <a:xfrm>
            <a:off x="1224116" y="919428"/>
            <a:ext cx="1436559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rPr>
              <a:t>¿</a:t>
            </a:r>
            <a:r>
              <a:rPr kumimoji="0" lang="en-US" sz="4800" b="1" i="0" u="none" strike="noStrike" kern="0" cap="none" spc="0" normalizeH="0" baseline="0" noProof="0" err="1">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rPr>
              <a:t>Preguntas</a:t>
            </a:r>
            <a:r>
              <a:rPr kumimoji="0" lang="en-US" sz="4800" b="1" i="0" u="none" strike="noStrike" kern="0" cap="none" spc="0" normalizeH="0" baseline="0" noProof="0">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rPr>
              <a:t>? </a:t>
            </a:r>
          </a:p>
        </p:txBody>
      </p:sp>
      <p:pic>
        <p:nvPicPr>
          <p:cNvPr id="1028" name="Picture 4">
            <a:extLst>
              <a:ext uri="{FF2B5EF4-FFF2-40B4-BE49-F238E27FC236}">
                <a16:creationId xmlns:a16="http://schemas.microsoft.com/office/drawing/2014/main" id="{1DBC5387-CFCE-4F14-B8E3-DAF4F73E29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010" y="1475508"/>
            <a:ext cx="13605979" cy="7710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540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C56F296E-1071-4792-9716-F442694182B0}"/>
              </a:ext>
            </a:extLst>
          </p:cNvPr>
          <p:cNvSpPr txBox="1"/>
          <p:nvPr/>
        </p:nvSpPr>
        <p:spPr>
          <a:xfrm>
            <a:off x="1504661" y="4579073"/>
            <a:ext cx="15278671" cy="2753446"/>
          </a:xfrm>
          <a:prstGeom prst="rect">
            <a:avLst/>
          </a:prstGeom>
          <a:noFill/>
        </p:spPr>
        <p:txBody>
          <a:bodyPr wrap="square" rtlCol="0">
            <a:spAutoFit/>
          </a:bodyPr>
          <a:lstStyle/>
          <a:p>
            <a:pPr marL="0" marR="0" lvl="0" indent="0" algn="just" defTabSz="360000" rtl="0" eaLnBrk="1" fontAlgn="auto" latinLnBrk="0" hangingPunct="1">
              <a:lnSpc>
                <a:spcPts val="1880"/>
              </a:lnSpc>
              <a:spcBef>
                <a:spcPts val="0"/>
              </a:spcBef>
              <a:spcAft>
                <a:spcPts val="1800"/>
              </a:spcAft>
              <a:buClr>
                <a:srgbClr val="000000"/>
              </a:buClr>
              <a:buSzTx/>
              <a:buFont typeface="Arial"/>
              <a:buNone/>
              <a:tabLst/>
              <a:defRPr/>
            </a:pPr>
            <a:r>
              <a:rPr kumimoji="0" lang="es-EC" sz="3600" b="1" i="0" u="none" strike="noStrike" kern="0" cap="none" spc="0" normalizeH="0" baseline="0" noProof="0">
                <a:ln>
                  <a:noFill/>
                </a:ln>
                <a:solidFill>
                  <a:srgbClr val="011E41"/>
                </a:solidFill>
                <a:effectLst/>
                <a:uLnTx/>
                <a:uFillTx/>
                <a:latin typeface="Montserrat" pitchFamily="2" charset="77"/>
                <a:ea typeface="Open Sans" panose="020B0606030504020204" pitchFamily="34" charset="0"/>
                <a:cs typeface="Open Sans" panose="020B0606030504020204" pitchFamily="34" charset="0"/>
                <a:sym typeface="Arial"/>
              </a:rPr>
              <a:t>Para más información:
</a:t>
            </a:r>
            <a:endParaRPr kumimoji="0" lang="pt-BR" sz="3200" b="1"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just" defTabSz="360000" rtl="0" eaLnBrk="1" fontAlgn="auto" latinLnBrk="0" hangingPunct="1">
              <a:lnSpc>
                <a:spcPts val="1880"/>
              </a:lnSpc>
              <a:spcBef>
                <a:spcPts val="0"/>
              </a:spcBef>
              <a:spcAft>
                <a:spcPts val="1800"/>
              </a:spcAft>
              <a:buClr>
                <a:srgbClr val="000000"/>
              </a:buClr>
              <a:buSzTx/>
              <a:buFont typeface="Arial"/>
              <a:buNone/>
              <a:tabLst/>
              <a:defRPr/>
            </a:pPr>
            <a:r>
              <a:rPr lang="pt-BR" sz="3200" b="1" err="1">
                <a:latin typeface="Open Sans" panose="020B0606030504020204" pitchFamily="34" charset="0"/>
                <a:cs typeface="Open Sans" panose="020B0606030504020204" pitchFamily="34" charset="0"/>
              </a:rPr>
              <a:t>Efrain</a:t>
            </a:r>
            <a:r>
              <a:rPr lang="pt-BR" sz="3200" b="1">
                <a:latin typeface="Open Sans" panose="020B0606030504020204" pitchFamily="34" charset="0"/>
                <a:cs typeface="Open Sans" panose="020B0606030504020204" pitchFamily="34" charset="0"/>
              </a:rPr>
              <a:t> Guerrero</a:t>
            </a:r>
            <a:r>
              <a:rPr kumimoji="0" lang="pt-BR" sz="3200" b="1" i="0" u="none" strike="noStrike" kern="0" cap="none" spc="0" normalizeH="0" baseline="0" noProof="0">
                <a:ln>
                  <a:noFill/>
                </a:ln>
                <a:solidFill>
                  <a:srgbClr val="000000"/>
                </a:solidFill>
                <a:effectLst/>
                <a:uLnTx/>
                <a:uFillTx/>
                <a:latin typeface="Open Sans" panose="020B0606030504020204" pitchFamily="34" charset="0"/>
                <a:cs typeface="Open Sans" panose="020B0606030504020204" pitchFamily="34" charset="0"/>
                <a:sym typeface="Arial"/>
              </a:rPr>
              <a:t>											</a:t>
            </a:r>
            <a:r>
              <a:rPr lang="pt-BR" sz="3200" b="1" err="1">
                <a:latin typeface="Open Sans" panose="020B0606030504020204" pitchFamily="34" charset="0"/>
                <a:cs typeface="Open Sans" panose="020B0606030504020204" pitchFamily="34" charset="0"/>
              </a:rPr>
              <a:t>efrain</a:t>
            </a:r>
            <a:r>
              <a:rPr kumimoji="0" lang="pt-BR" sz="3200" b="1" i="0" u="none" strike="noStrike" kern="0" cap="none" spc="0" normalizeH="0" baseline="0" noProof="0">
                <a:ln>
                  <a:noFill/>
                </a:ln>
                <a:solidFill>
                  <a:srgbClr val="000000"/>
                </a:solidFill>
                <a:effectLst/>
                <a:uLnTx/>
                <a:uFillTx/>
                <a:latin typeface="Open Sans" panose="020B0606030504020204" pitchFamily="34" charset="0"/>
                <a:cs typeface="Open Sans" panose="020B0606030504020204" pitchFamily="34" charset="0"/>
                <a:sym typeface="Arial"/>
              </a:rPr>
              <a:t>.guerrero@ifrc.org</a:t>
            </a:r>
          </a:p>
          <a:p>
            <a:pPr marL="0" marR="0" lvl="0" indent="0" algn="just" defTabSz="360000" rtl="0" eaLnBrk="1" fontAlgn="auto" latinLnBrk="0" hangingPunct="1">
              <a:lnSpc>
                <a:spcPts val="1880"/>
              </a:lnSpc>
              <a:spcBef>
                <a:spcPts val="0"/>
              </a:spcBef>
              <a:spcAft>
                <a:spcPts val="1800"/>
              </a:spcAft>
              <a:buClr>
                <a:srgbClr val="000000"/>
              </a:buClr>
              <a:buSzTx/>
              <a:buFont typeface="Arial"/>
              <a:buNone/>
              <a:tabLst/>
              <a:defRPr/>
            </a:pPr>
            <a:endParaRPr kumimoji="0" lang="pt-BR" sz="3200" b="1" i="0" u="none" strike="noStrike" kern="0" cap="none" spc="0" normalizeH="0" baseline="0" noProof="0">
              <a:ln>
                <a:noFill/>
              </a:ln>
              <a:solidFill>
                <a:srgbClr val="000000"/>
              </a:solidFill>
              <a:effectLst/>
              <a:uLnTx/>
              <a:uFillTx/>
              <a:latin typeface="Open Sans" panose="020B0606030504020204" pitchFamily="34" charset="0"/>
              <a:cs typeface="Open Sans" panose="020B0606030504020204" pitchFamily="34" charset="0"/>
              <a:sym typeface="Arial"/>
            </a:endParaRPr>
          </a:p>
          <a:p>
            <a:pPr marL="0" marR="0" lvl="0" indent="0" algn="just" defTabSz="360000" rtl="0" eaLnBrk="1" fontAlgn="auto" latinLnBrk="0" hangingPunct="1">
              <a:lnSpc>
                <a:spcPts val="1880"/>
              </a:lnSpc>
              <a:spcBef>
                <a:spcPts val="0"/>
              </a:spcBef>
              <a:spcAft>
                <a:spcPts val="1800"/>
              </a:spcAft>
              <a:buClr>
                <a:srgbClr val="000000"/>
              </a:buClr>
              <a:buSzTx/>
              <a:buFont typeface="Arial"/>
              <a:buNone/>
              <a:tabLst/>
              <a:defRPr/>
            </a:pPr>
            <a:endParaRPr kumimoji="0" lang="pt-BR" sz="3200" b="1" i="0" u="none" strike="noStrike" kern="0" cap="none" spc="0" normalizeH="0" baseline="0" noProof="0">
              <a:ln>
                <a:noFill/>
              </a:ln>
              <a:solidFill>
                <a:srgbClr val="000000"/>
              </a:solidFill>
              <a:effectLst/>
              <a:uLnTx/>
              <a:uFillTx/>
              <a:latin typeface="Open Sans" panose="020B0606030504020204" pitchFamily="34" charset="0"/>
              <a:cs typeface="Open Sans" panose="020B0606030504020204" pitchFamily="34" charset="0"/>
              <a:sym typeface="Arial"/>
            </a:endParaRPr>
          </a:p>
          <a:p>
            <a:pPr marL="0" marR="0" lvl="0" indent="0" algn="just" defTabSz="360000" rtl="0" eaLnBrk="1" fontAlgn="auto" latinLnBrk="0" hangingPunct="1">
              <a:lnSpc>
                <a:spcPts val="1880"/>
              </a:lnSpc>
              <a:spcBef>
                <a:spcPts val="0"/>
              </a:spcBef>
              <a:spcAft>
                <a:spcPts val="1800"/>
              </a:spcAft>
              <a:buClr>
                <a:srgbClr val="000000"/>
              </a:buClr>
              <a:buSzTx/>
              <a:buFont typeface="Arial"/>
              <a:buNone/>
              <a:tabLst/>
              <a:defRPr/>
            </a:pPr>
            <a:endParaRPr kumimoji="0" lang="pt-BR" sz="3200" b="1"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3" name="TextBox 10">
            <a:extLst>
              <a:ext uri="{FF2B5EF4-FFF2-40B4-BE49-F238E27FC236}">
                <a16:creationId xmlns:a16="http://schemas.microsoft.com/office/drawing/2014/main" id="{26F14353-3F84-4028-AD06-4EEC611DE93A}"/>
              </a:ext>
            </a:extLst>
          </p:cNvPr>
          <p:cNvSpPr txBox="1"/>
          <p:nvPr/>
        </p:nvSpPr>
        <p:spPr>
          <a:xfrm>
            <a:off x="7449575" y="2051399"/>
            <a:ext cx="3388845"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EC" sz="4800" b="1" i="0" u="none" strike="noStrike" kern="0" cap="none" spc="0" normalizeH="0" baseline="0" noProof="0">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rPr>
              <a:t>¡Gracias!
</a:t>
            </a:r>
            <a:endParaRPr kumimoji="0" lang="en-US" sz="4800" b="1" i="0" u="none" strike="noStrike" kern="0" cap="none" spc="0" normalizeH="0" baseline="0" noProof="0">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endParaRPr>
          </a:p>
        </p:txBody>
      </p:sp>
    </p:spTree>
    <p:extLst>
      <p:ext uri="{BB962C8B-B14F-4D97-AF65-F5344CB8AC3E}">
        <p14:creationId xmlns:p14="http://schemas.microsoft.com/office/powerpoint/2010/main" val="1457040283"/>
      </p:ext>
    </p:extLst>
  </p:cSld>
  <p:clrMapOvr>
    <a:masterClrMapping/>
  </p:clrMapOvr>
</p:sld>
</file>

<file path=ppt/theme/theme1.xml><?xml version="1.0" encoding="utf-8"?>
<a:theme xmlns:a="http://schemas.openxmlformats.org/drawingml/2006/main" name="3_Office Theme">
  <a:themeElements>
    <a:clrScheme name="Custom 1">
      <a:dk1>
        <a:srgbClr val="000000"/>
      </a:dk1>
      <a:lt1>
        <a:srgbClr val="3F3F3F"/>
      </a:lt1>
      <a:dk2>
        <a:srgbClr val="33394B"/>
      </a:dk2>
      <a:lt2>
        <a:srgbClr val="FFFFFF"/>
      </a:lt2>
      <a:accent1>
        <a:srgbClr val="001D41"/>
      </a:accent1>
      <a:accent2>
        <a:srgbClr val="E8E8E8"/>
      </a:accent2>
      <a:accent3>
        <a:srgbClr val="F5333F"/>
      </a:accent3>
      <a:accent4>
        <a:srgbClr val="F5333F"/>
      </a:accent4>
      <a:accent5>
        <a:srgbClr val="001D41"/>
      </a:accent5>
      <a:accent6>
        <a:srgbClr val="FF4E51"/>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Custom 1">
      <a:dk1>
        <a:srgbClr val="000000"/>
      </a:dk1>
      <a:lt1>
        <a:srgbClr val="3F3F3F"/>
      </a:lt1>
      <a:dk2>
        <a:srgbClr val="33394B"/>
      </a:dk2>
      <a:lt2>
        <a:srgbClr val="FFFFFF"/>
      </a:lt2>
      <a:accent1>
        <a:srgbClr val="001D41"/>
      </a:accent1>
      <a:accent2>
        <a:srgbClr val="E8E8E8"/>
      </a:accent2>
      <a:accent3>
        <a:srgbClr val="F5333F"/>
      </a:accent3>
      <a:accent4>
        <a:srgbClr val="F5333F"/>
      </a:accent4>
      <a:accent5>
        <a:srgbClr val="001D41"/>
      </a:accent5>
      <a:accent6>
        <a:srgbClr val="FF4E51"/>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33e5729-7bb1-4685-bd1f-c5e580a2ee33" xsi:nil="true"/>
    <lcf76f155ced4ddcb4097134ff3c332f xmlns="cf328f71-004c-4ec5-8aac-4c1fe87c002c">
      <Terms xmlns="http://schemas.microsoft.com/office/infopath/2007/PartnerControls"/>
    </lcf76f155ced4ddcb4097134ff3c332f>
    <_ip_UnifiedCompliancePolicyUIAction xmlns="http://schemas.microsoft.com/sharepoint/v3" xsi:nil="true"/>
    <_Flow_SignoffStatus xmlns="cf328f71-004c-4ec5-8aac-4c1fe87c002c" xsi:nil="true"/>
    <_ip_UnifiedCompliancePolicyProperties xmlns="http://schemas.microsoft.com/sharepoint/v3" xsi:nil="true"/>
    <SharingLink xmlns="cf328f71-004c-4ec5-8aac-4c1fe87c002c" xsi:nil="true"/>
    <SharedWithUsers xmlns="133e5729-7bb1-4685-bd1f-c5e580a2ee33">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8EE9237482712449971AC4496F4F58A" ma:contentTypeVersion="25" ma:contentTypeDescription="Create a new document." ma:contentTypeScope="" ma:versionID="45e01fc4eadd5c5a9d840451af431c88">
  <xsd:schema xmlns:xsd="http://www.w3.org/2001/XMLSchema" xmlns:xs="http://www.w3.org/2001/XMLSchema" xmlns:p="http://schemas.microsoft.com/office/2006/metadata/properties" xmlns:ns1="http://schemas.microsoft.com/sharepoint/v3" xmlns:ns2="133e5729-7bb1-4685-bd1f-c5e580a2ee33" xmlns:ns3="cf328f71-004c-4ec5-8aac-4c1fe87c002c" targetNamespace="http://schemas.microsoft.com/office/2006/metadata/properties" ma:root="true" ma:fieldsID="bcb19af2acd3192b52cf8b651b41e613" ns1:_="" ns2:_="" ns3:_="">
    <xsd:import namespace="http://schemas.microsoft.com/sharepoint/v3"/>
    <xsd:import namespace="133e5729-7bb1-4685-bd1f-c5e580a2ee33"/>
    <xsd:import namespace="cf328f71-004c-4ec5-8aac-4c1fe87c002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LengthInSeconds" minOccurs="0"/>
                <xsd:element ref="ns3:SharingLink" minOccurs="0"/>
                <xsd:element ref="ns3:lcf76f155ced4ddcb4097134ff3c332f" minOccurs="0"/>
                <xsd:element ref="ns2:TaxCatchAll" minOccurs="0"/>
                <xsd:element ref="ns1:_ip_UnifiedCompliancePolicyProperties" minOccurs="0"/>
                <xsd:element ref="ns1:_ip_UnifiedCompliancePolicyUIAction" minOccurs="0"/>
                <xsd:element ref="ns3:MediaServiceObjectDetectorVersions" minOccurs="0"/>
                <xsd:element ref="ns3:MediaServiceSearchProperties" minOccurs="0"/>
                <xsd:element ref="ns3:MediaServiceBillingMetadata"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e5729-7bb1-4685-bd1f-c5e580a2ee3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cc3d5bd-c7ff-448c-a8db-21860a682db1}" ma:internalName="TaxCatchAll" ma:showField="CatchAllData" ma:web="133e5729-7bb1-4685-bd1f-c5e580a2ee3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f328f71-004c-4ec5-8aac-4c1fe87c002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SharingLink" ma:index="21" nillable="true" ma:displayName="Sharing Link" ma:format="Dropdown" ma:internalName="SharingLink">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14f832c-f6f1-485d-8901-6765a4832c5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_Flow_SignoffStatus" ma:index="30" nillable="true" ma:displayName="Sign-off status" ma:internalName="_x0024_Resources_x003a_core_x002c_Signoff_Statu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9BE4F8-6B3F-4706-8570-22C906A76D41}">
  <ds:schemaRefs>
    <ds:schemaRef ds:uri="133e5729-7bb1-4685-bd1f-c5e580a2ee33"/>
    <ds:schemaRef ds:uri="cf328f71-004c-4ec5-8aac-4c1fe87c002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9A62C01-CEB7-4F23-B41A-1DFACB2DAFDC}">
  <ds:schemaRefs>
    <ds:schemaRef ds:uri="http://schemas.microsoft.com/sharepoint/v3/contenttype/forms"/>
  </ds:schemaRefs>
</ds:datastoreItem>
</file>

<file path=customXml/itemProps3.xml><?xml version="1.0" encoding="utf-8"?>
<ds:datastoreItem xmlns:ds="http://schemas.openxmlformats.org/officeDocument/2006/customXml" ds:itemID="{A0452A25-617D-42DC-8DBC-1BD4BF082D62}"/>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39</Slides>
  <Notes>11</Notes>
  <HiddenSlides>0</HiddenSlides>
  <ScaleCrop>false</ScaleCrop>
  <HeadingPairs>
    <vt:vector size="4" baseType="variant">
      <vt:variant>
        <vt:lpstr>Theme</vt:lpstr>
      </vt:variant>
      <vt:variant>
        <vt:i4>3</vt:i4>
      </vt:variant>
      <vt:variant>
        <vt:lpstr>Slide Titles</vt:lpstr>
      </vt:variant>
      <vt:variant>
        <vt:i4>39</vt:i4>
      </vt:variant>
    </vt:vector>
  </HeadingPairs>
  <TitlesOfParts>
    <vt:vector size="42" baseType="lpstr">
      <vt:lpstr>3_Office Theme</vt:lpstr>
      <vt:lpstr>4_Office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Migración en nuestra región hasta enero de 2025</vt:lpstr>
      <vt:lpstr>Migración en el año 2025</vt:lpstr>
      <vt:lpstr>PowerPoint Presentation</vt:lpstr>
      <vt:lpstr>Conceptos clave del mundo migratorio</vt:lpstr>
      <vt:lpstr>Persona migrante</vt:lpstr>
      <vt:lpstr>PowerPoint Presentation</vt:lpstr>
      <vt:lpstr>Migrante irregular vs. Migrante "ilegal" </vt:lpstr>
      <vt:lpstr>PowerPoint Presentation</vt:lpstr>
      <vt:lpstr>PowerPoint Presentation</vt:lpstr>
      <vt:lpstr>Protección </vt:lpstr>
      <vt:lpstr>Desplazamiento</vt:lpstr>
      <vt:lpstr>PowerPoint Presentation</vt:lpstr>
      <vt:lpstr>PowerPoint Presentation</vt:lpstr>
      <vt:lpstr>PowerPoint Presentation</vt:lpstr>
      <vt:lpstr>PowerPoint Presentation</vt:lpstr>
      <vt:lpstr>Apatrida</vt:lpstr>
      <vt:lpstr>Tráfico de migrantes</vt:lpstr>
      <vt:lpstr>Trata de personas </vt:lpstr>
      <vt:lpstr>PowerPoint Presentation</vt:lpstr>
      <vt:lpstr>PowerPoint Presentation</vt:lpstr>
      <vt:lpstr> ¿Quién es una persona refugiada?</vt:lpstr>
      <vt:lpstr>PowerPoint Presentation</vt:lpstr>
      <vt:lpstr>PowerPoint Presentation</vt:lpstr>
      <vt:lpstr>Motivos de persecución</vt:lpstr>
      <vt:lpstr>PowerPoint Presentation</vt:lpstr>
      <vt:lpstr>Pertenencia a determinado  grupo social ¿Ah?</vt:lpstr>
      <vt:lpstr>PowerPoint Presentation</vt:lpstr>
      <vt:lpstr>Género</vt:lpstr>
      <vt:lpstr>No pueda o, a causa de dichos temores, no quiera acogerse a la protección de tal país.</vt:lpstr>
      <vt:lpstr>Cláusulas de exclusion: ¿Quién no puede ser una persona refugiada?</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revision>6</cp:revision>
  <dcterms:created xsi:type="dcterms:W3CDTF">2015-02-25T15:20:40Z</dcterms:created>
  <dcterms:modified xsi:type="dcterms:W3CDTF">2025-11-29T02:55:00Z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Theme:3</vt:lpwstr>
  </property>
  <property fmtid="{D5CDD505-2E9C-101B-9397-08002B2CF9AE}" pid="3" name="ClassificationContentMarkingFooterText">
    <vt:lpwstr>Public</vt:lpwstr>
  </property>
  <property fmtid="{D5CDD505-2E9C-101B-9397-08002B2CF9AE}" pid="4" name="MSIP_Label_caf3f7fd-5cd4-4287-9002-aceb9af13c42_Enabled">
    <vt:lpwstr>true</vt:lpwstr>
  </property>
  <property fmtid="{D5CDD505-2E9C-101B-9397-08002B2CF9AE}" pid="5" name="MSIP_Label_caf3f7fd-5cd4-4287-9002-aceb9af13c42_SetDate">
    <vt:lpwstr>2022-04-22T16:33:11Z</vt:lpwstr>
  </property>
  <property fmtid="{D5CDD505-2E9C-101B-9397-08002B2CF9AE}" pid="6" name="MSIP_Label_caf3f7fd-5cd4-4287-9002-aceb9af13c42_Method">
    <vt:lpwstr>Privileged</vt:lpwstr>
  </property>
  <property fmtid="{D5CDD505-2E9C-101B-9397-08002B2CF9AE}" pid="7" name="MSIP_Label_caf3f7fd-5cd4-4287-9002-aceb9af13c42_Name">
    <vt:lpwstr>Public</vt:lpwstr>
  </property>
  <property fmtid="{D5CDD505-2E9C-101B-9397-08002B2CF9AE}" pid="8" name="MSIP_Label_caf3f7fd-5cd4-4287-9002-aceb9af13c42_SiteId">
    <vt:lpwstr>a2b53be5-734e-4e6c-ab0d-d184f60fd917</vt:lpwstr>
  </property>
  <property fmtid="{D5CDD505-2E9C-101B-9397-08002B2CF9AE}" pid="9" name="MSIP_Label_caf3f7fd-5cd4-4287-9002-aceb9af13c42_ActionId">
    <vt:lpwstr>98914512-19f6-4061-9779-4951b676cdfc</vt:lpwstr>
  </property>
  <property fmtid="{D5CDD505-2E9C-101B-9397-08002B2CF9AE}" pid="10" name="MSIP_Label_caf3f7fd-5cd4-4287-9002-aceb9af13c42_ContentBits">
    <vt:lpwstr>2</vt:lpwstr>
  </property>
  <property fmtid="{D5CDD505-2E9C-101B-9397-08002B2CF9AE}" pid="11" name="MediaServiceImageTags">
    <vt:lpwstr/>
  </property>
  <property fmtid="{D5CDD505-2E9C-101B-9397-08002B2CF9AE}" pid="12" name="ContentTypeId">
    <vt:lpwstr>0x01010088EE9237482712449971AC4496F4F58A</vt:lpwstr>
  </property>
  <property fmtid="{D5CDD505-2E9C-101B-9397-08002B2CF9AE}" pid="13" name="Order">
    <vt:lpwstr>2288100.00000000</vt:lpwstr>
  </property>
  <property fmtid="{D5CDD505-2E9C-101B-9397-08002B2CF9AE}" pid="14" name="xd_ProgID">
    <vt:lpwstr/>
  </property>
  <property fmtid="{D5CDD505-2E9C-101B-9397-08002B2CF9AE}" pid="15" name="_SourceUrl">
    <vt:lpwstr/>
  </property>
  <property fmtid="{D5CDD505-2E9C-101B-9397-08002B2CF9AE}" pid="16" name="_SharedFileIndex">
    <vt:lpwstr/>
  </property>
  <property fmtid="{D5CDD505-2E9C-101B-9397-08002B2CF9AE}" pid="17" name="ComplianceAssetId">
    <vt:lpwstr/>
  </property>
  <property fmtid="{D5CDD505-2E9C-101B-9397-08002B2CF9AE}" pid="18" name="TemplateUrl">
    <vt:lpwstr/>
  </property>
  <property fmtid="{D5CDD505-2E9C-101B-9397-08002B2CF9AE}" pid="19" name="_ExtendedDescription">
    <vt:lpwstr/>
  </property>
  <property fmtid="{D5CDD505-2E9C-101B-9397-08002B2CF9AE}" pid="20" name="TriggerFlowInfo">
    <vt:lpwstr/>
  </property>
  <property fmtid="{D5CDD505-2E9C-101B-9397-08002B2CF9AE}" pid="21" name="xd_Signature">
    <vt:lpwstr/>
  </property>
</Properties>
</file>